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85" r:id="rId4"/>
    <p:sldId id="286" r:id="rId5"/>
    <p:sldId id="287" r:id="rId6"/>
    <p:sldId id="288" r:id="rId7"/>
    <p:sldId id="289" r:id="rId8"/>
    <p:sldId id="281" r:id="rId9"/>
    <p:sldId id="264" r:id="rId10"/>
    <p:sldId id="270" r:id="rId11"/>
    <p:sldId id="272" r:id="rId12"/>
    <p:sldId id="278" r:id="rId13"/>
    <p:sldId id="265" r:id="rId14"/>
    <p:sldId id="267" r:id="rId15"/>
    <p:sldId id="273" r:id="rId16"/>
    <p:sldId id="271" r:id="rId17"/>
    <p:sldId id="260" r:id="rId18"/>
    <p:sldId id="261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github.com/mike-babb/intro_to_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890"/>
            <a:ext cx="9144000" cy="2387600"/>
          </a:xfrm>
        </p:spPr>
        <p:txBody>
          <a:bodyPr/>
          <a:lstStyle/>
          <a:p>
            <a:r>
              <a:rPr lang="en-US" dirty="0"/>
              <a:t>Introduction to Python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12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4,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Workshop material:</a:t>
            </a:r>
            <a:endParaRPr lang="en-US" sz="4000" dirty="0">
              <a:hlinkClick r:id="rId2"/>
            </a:endParaRPr>
          </a:p>
          <a:p>
            <a:r>
              <a:rPr lang="en-US" sz="4000" dirty="0">
                <a:hlinkClick r:id="rId2"/>
              </a:rPr>
              <a:t>h</a:t>
            </a:r>
            <a:r>
              <a:rPr lang="en-US" sz="4000" dirty="0">
                <a:hlinkClick r:id="rId2"/>
              </a:rPr>
              <a:t>ttps://github.com/mike-babb/intro_to_python</a:t>
            </a:r>
            <a:endParaRPr lang="en-US" sz="4000" dirty="0"/>
          </a:p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:</a:t>
            </a:r>
          </a:p>
          <a:p>
            <a:r>
              <a:rPr lang="en-US" sz="4000" dirty="0">
                <a:hlinkClick r:id="rId3"/>
              </a:rPr>
              <a:t>https://colab.research.google.com/notebooks/intro.ipynb</a:t>
            </a:r>
            <a:endParaRPr lang="en-US" sz="4000" dirty="0"/>
          </a:p>
          <a:p>
            <a:pPr lvl="1"/>
            <a:r>
              <a:rPr lang="en-US" sz="3600" dirty="0"/>
              <a:t>Note: you must have a google account to run the notebooks</a:t>
            </a:r>
          </a:p>
          <a:p>
            <a:pPr lvl="1"/>
            <a:endParaRPr lang="en-US" sz="36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9B899-C33E-4AEC-B43B-4E1C7FF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https://colab.research.google.com/notebooks/intro.ipynb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2662B-A639-4AE1-883A-4051DD5D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6653"/>
            <a:ext cx="108204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BC9E-599D-4B80-8CDF-E289F7B1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860B6-B5A4-41F2-AC0B-32D58A2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242514"/>
            <a:ext cx="10180321" cy="55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E71A9-E776-41F6-AADF-D6586C17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60445-37C0-4645-BB80-EC1614AD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5" y="1298666"/>
            <a:ext cx="9884229" cy="53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BD0-CFD5-4E64-803F-ADFF570B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623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https://github.com/mike-babb/intro_to_python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3E88EA-7112-4120-A114-757AD3FD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2" y="970779"/>
            <a:ext cx="10868716" cy="58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A34C1-6CB7-45CF-9D27-69FAFC1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the following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52131-FB79-4416-842B-B8D9240C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intro_to_python_part_01/intro_to_python_part_01_online.ipynb</a:t>
            </a:r>
          </a:p>
          <a:p>
            <a:r>
              <a:rPr lang="en-US" dirty="0"/>
              <a:t>intro_to_python_part_02/intro_to_python_part_02_online.ipynb</a:t>
            </a:r>
          </a:p>
          <a:p>
            <a:r>
              <a:rPr lang="en-US" dirty="0"/>
              <a:t>intro_to_python_part_03/intro_to_python_part_03_online.ipynb</a:t>
            </a:r>
          </a:p>
          <a:p>
            <a:endParaRPr lang="en-US" dirty="0"/>
          </a:p>
          <a:p>
            <a:r>
              <a:rPr lang="en-US" dirty="0"/>
              <a:t>Each *_</a:t>
            </a:r>
            <a:r>
              <a:rPr lang="en-US" dirty="0" err="1"/>
              <a:t>online.ipynb</a:t>
            </a:r>
            <a:r>
              <a:rPr lang="en-US" dirty="0"/>
              <a:t> notebook can be opened through </a:t>
            </a:r>
            <a:r>
              <a:rPr lang="en-US" dirty="0" err="1"/>
              <a:t>colab</a:t>
            </a:r>
            <a:r>
              <a:rPr lang="en-US" dirty="0"/>
              <a:t>. </a:t>
            </a:r>
          </a:p>
          <a:p>
            <a:r>
              <a:rPr lang="en-US" dirty="0"/>
              <a:t>*_</a:t>
            </a:r>
            <a:r>
              <a:rPr lang="en-US" dirty="0" err="1"/>
              <a:t>online.ipynb</a:t>
            </a:r>
            <a:r>
              <a:rPr lang="en-US" dirty="0"/>
              <a:t> notebooks work through </a:t>
            </a:r>
            <a:r>
              <a:rPr lang="en-US" dirty="0" err="1"/>
              <a:t>colab</a:t>
            </a:r>
            <a:r>
              <a:rPr lang="en-US" dirty="0"/>
              <a:t> and the *_</a:t>
            </a:r>
            <a:r>
              <a:rPr lang="en-US" dirty="0" err="1"/>
              <a:t>desktop.ipynb</a:t>
            </a:r>
            <a:r>
              <a:rPr lang="en-US" dirty="0"/>
              <a:t> notebooks work through Anaconda.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97637-9CEC-4111-86FC-9B81BD1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Workshop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CD85-523D-412C-A211-656CC3C9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726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Python Online</vt:lpstr>
      <vt:lpstr>Workshop material</vt:lpstr>
      <vt:lpstr>https://colab.research.google.com/notebooks/intro.ipynb </vt:lpstr>
      <vt:lpstr>Upload a notebook</vt:lpstr>
      <vt:lpstr>Select GitHub</vt:lpstr>
      <vt:lpstr>https://github.com/mike-babb/intro_to_python </vt:lpstr>
      <vt:lpstr>We will use the following notebooks</vt:lpstr>
      <vt:lpstr>Python and Workshop Information</vt:lpstr>
      <vt:lpstr>Why python?</vt:lpstr>
      <vt:lpstr>About Python</vt:lpstr>
      <vt:lpstr>Pandas – Python Data Analysis Library</vt:lpstr>
      <vt:lpstr>Using Jupyter on the Desktop</vt:lpstr>
      <vt:lpstr>Anaconda and the Jupyter Notebook</vt:lpstr>
      <vt:lpstr>Jupyter Notebook Homepage</vt:lpstr>
      <vt:lpstr>Jupyter Notebook Terminal</vt:lpstr>
      <vt:lpstr>Activities</vt:lpstr>
      <vt:lpstr>Python in… Visual studio Code</vt:lpstr>
      <vt:lpstr>Python in… PyCharm</vt:lpstr>
      <vt:lpstr>Additional information on sex ratios</vt:lpstr>
      <vt:lpstr>Data Sources</vt:lpstr>
      <vt:lpstr>Finally… Python or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72</cp:revision>
  <dcterms:created xsi:type="dcterms:W3CDTF">2019-01-21T21:26:59Z</dcterms:created>
  <dcterms:modified xsi:type="dcterms:W3CDTF">2021-02-04T06:31:22Z</dcterms:modified>
</cp:coreProperties>
</file>