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9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BE7AB-D5F9-450E-9CCB-F58AD65D0B7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E433-2501-4C86-94E2-221B0F774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February 10, </a:t>
            </a:r>
            <a:r>
              <a:rPr lang="en-US" dirty="0"/>
              <a:t>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Location of this tutorial and 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</p:txBody>
      </p:sp>
    </p:spTree>
    <p:extLst>
      <p:ext uri="{BB962C8B-B14F-4D97-AF65-F5344CB8AC3E}">
        <p14:creationId xmlns:p14="http://schemas.microsoft.com/office/powerpoint/2010/main" val="5135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Python</vt:lpstr>
      <vt:lpstr>Location of this tutorial and workshop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8</cp:revision>
  <dcterms:created xsi:type="dcterms:W3CDTF">2019-02-07T19:56:10Z</dcterms:created>
  <dcterms:modified xsi:type="dcterms:W3CDTF">2020-02-10T23:01:37Z</dcterms:modified>
</cp:coreProperties>
</file>