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4" r:id="rId3"/>
    <p:sldId id="264" r:id="rId4"/>
    <p:sldId id="270" r:id="rId5"/>
    <p:sldId id="272" r:id="rId6"/>
    <p:sldId id="265" r:id="rId7"/>
    <p:sldId id="267" r:id="rId8"/>
    <p:sldId id="273" r:id="rId9"/>
    <p:sldId id="271" r:id="rId10"/>
    <p:sldId id="258" r:id="rId11"/>
    <p:sldId id="260" r:id="rId12"/>
    <p:sldId id="261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ulationpyramid.net/united-states-of-america/2017/" TargetMode="External"/><Relationship Id="rId2" Type="http://schemas.openxmlformats.org/officeDocument/2006/relationships/hyperlink" Target="https://www.pnas.org/content/112/16/E2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ence.sciencemag.org/content/297/5589/200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geo/maps-data/data/tiger.html" TargetMode="External"/><Relationship Id="rId2" Type="http://schemas.openxmlformats.org/officeDocument/2006/relationships/hyperlink" Target="https://factfinder.census.gov/faces/nav/jsf/pages/index.x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February 10, 2020</a:t>
            </a:r>
          </a:p>
          <a:p>
            <a:r>
              <a:rPr lang="en-US" dirty="0"/>
              <a:t>Mike Babb, Ph.C.</a:t>
            </a:r>
          </a:p>
          <a:p>
            <a:r>
              <a:rPr lang="en-US" dirty="0"/>
              <a:t>Center for Social Science Computation and Research</a:t>
            </a:r>
          </a:p>
          <a:p>
            <a:r>
              <a:rPr lang="en-US" dirty="0"/>
              <a:t>Department of Geography, UW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 Python or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667" y="1825625"/>
            <a:ext cx="2997200" cy="1484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/>
              <a:t>Both</a:t>
            </a:r>
          </a:p>
          <a:p>
            <a:pPr marL="0" indent="0">
              <a:buNone/>
            </a:pPr>
            <a:endParaRPr lang="en-US" sz="8000" dirty="0"/>
          </a:p>
          <a:p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1016904" y="3310467"/>
            <a:ext cx="5636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https://github.com/matloff/R-vs.-Python-for-Data-Science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Visual studio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07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in… PyCharm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488668"/>
            <a:ext cx="372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https://www.jetbrains.com/pycharm/</a:t>
            </a:r>
          </a:p>
        </p:txBody>
      </p:sp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on sex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https://www.pnas.org/content/112/16/E2102</a:t>
            </a:r>
            <a:endParaRPr lang="en-US" dirty="0"/>
          </a:p>
          <a:p>
            <a:r>
              <a:rPr lang="en-US" dirty="0">
                <a:hlinkClick r:id="rId3"/>
              </a:rPr>
              <a:t>https://www.populationpyramid.net/united-states-of-america/2017/</a:t>
            </a:r>
            <a:endParaRPr lang="en-US" dirty="0"/>
          </a:p>
          <a:p>
            <a:r>
              <a:rPr lang="en-US" dirty="0">
                <a:hlinkClick r:id="rId4"/>
              </a:rPr>
              <a:t>http://science.sciencemag.org/content/297/5589/2008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1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American Fact Finder</a:t>
            </a:r>
          </a:p>
          <a:p>
            <a:pPr lvl="1"/>
            <a:r>
              <a:rPr lang="en-US" dirty="0">
                <a:hlinkClick r:id="rId2"/>
              </a:rPr>
              <a:t>https://factfinder.census.gov/faces/nav/jsf/pages/index.xhtml</a:t>
            </a:r>
            <a:endParaRPr lang="en-US" dirty="0"/>
          </a:p>
          <a:p>
            <a:r>
              <a:rPr lang="en-US" dirty="0"/>
              <a:t>Place geography</a:t>
            </a:r>
          </a:p>
          <a:p>
            <a:pPr lvl="1"/>
            <a:r>
              <a:rPr lang="en-US" dirty="0">
                <a:hlinkClick r:id="rId3"/>
              </a:rPr>
              <a:t>https://www.census.gov/geo/maps-data/data/tiger.html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12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Location of this tutorial and  workshop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https://github.com/mike-babb/intro_to_python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816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easy to jump in: </a:t>
            </a:r>
            <a:r>
              <a:rPr lang="en-US" dirty="0">
                <a:hlinkClick r:id="rId2"/>
              </a:rPr>
              <a:t>https://www.python.org/about/gettingstarted/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was designed to be simple and readable: </a:t>
            </a:r>
            <a:r>
              <a:rPr lang="en-US" dirty="0">
                <a:hlinkClick r:id="rId3"/>
              </a:rPr>
              <a:t>https://xkcd.com/353/</a:t>
            </a:r>
            <a:endParaRPr lang="en-US" dirty="0"/>
          </a:p>
          <a:p>
            <a:r>
              <a:rPr lang="en-US" dirty="0"/>
              <a:t>It’s free and open source</a:t>
            </a:r>
          </a:p>
          <a:p>
            <a:r>
              <a:rPr lang="en-US" dirty="0"/>
              <a:t>It’s popular: </a:t>
            </a:r>
            <a:r>
              <a:rPr lang="en-US" dirty="0">
                <a:hlinkClick r:id="rId4"/>
              </a:rPr>
              <a:t>https://www.tiobe.com/tiobe-index/python/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departments across campus: sociology, economics, civil engineering, astronomy (and geography!)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Guido van Rossum in the early 90s. Current versions: Python 3.7.x and Python 2.7.x</a:t>
            </a:r>
          </a:p>
          <a:p>
            <a:r>
              <a:rPr lang="en-US" dirty="0"/>
              <a:t>Python 3.7.x is van Rossum’s (and the larger community’s) attempt at fixing some core issues with python 2.x</a:t>
            </a:r>
          </a:p>
          <a:p>
            <a:pPr lvl="1"/>
            <a:r>
              <a:rPr lang="en-US" dirty="0"/>
              <a:t>Integer division returns floats (5 / 2 = 2.5 instead of 5/2 = 2)</a:t>
            </a:r>
          </a:p>
          <a:p>
            <a:pPr lvl="1"/>
            <a:r>
              <a:rPr lang="en-US" dirty="0"/>
              <a:t>Better handling of strings</a:t>
            </a:r>
          </a:p>
          <a:p>
            <a:pPr lvl="1"/>
            <a:r>
              <a:rPr lang="en-US" dirty="0"/>
              <a:t>Better memory management in some cases</a:t>
            </a:r>
          </a:p>
          <a:p>
            <a:pPr lvl="1"/>
            <a:r>
              <a:rPr lang="en-US" dirty="0"/>
              <a:t>It’s a bit faster in general: </a:t>
            </a:r>
            <a:r>
              <a:rPr lang="en-US" dirty="0">
                <a:hlinkClick r:id="rId2"/>
              </a:rPr>
              <a:t>https://hackernoon.com/which-is-the-fastest-version-of-python-2ae7c61a6b2b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– Python Data Analysis Library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and the Jupyter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</a:t>
            </a:r>
            <a:r>
              <a:rPr lang="en-US" dirty="0"/>
              <a:t> </a:t>
            </a:r>
          </a:p>
          <a:p>
            <a:r>
              <a:rPr lang="en-US" dirty="0"/>
              <a:t>Available for Mac, Linux, and Windows</a:t>
            </a:r>
          </a:p>
          <a:p>
            <a:r>
              <a:rPr lang="en-US" dirty="0"/>
              <a:t>THE python data-science platform </a:t>
            </a:r>
          </a:p>
          <a:p>
            <a:r>
              <a:rPr lang="en-US" dirty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break code into manageable chunks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Homepage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Terminal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95" y="1306162"/>
            <a:ext cx="9921602" cy="5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Examine basic python syntax</a:t>
            </a:r>
          </a:p>
          <a:p>
            <a:pPr lvl="1"/>
            <a:r>
              <a:rPr lang="en-US" dirty="0"/>
              <a:t>Strings and numbers!</a:t>
            </a:r>
          </a:p>
          <a:p>
            <a:r>
              <a:rPr lang="en-US" dirty="0"/>
              <a:t>Part 2: Find anagrams</a:t>
            </a:r>
          </a:p>
          <a:p>
            <a:pPr lvl="1"/>
            <a:r>
              <a:rPr lang="en-US" dirty="0"/>
              <a:t>What words can we spell with the letters in the word ‘time’?</a:t>
            </a:r>
          </a:p>
          <a:p>
            <a:r>
              <a:rPr lang="en-US" dirty="0"/>
              <a:t>Part 3: Construct the all ages sex ratio</a:t>
            </a:r>
          </a:p>
          <a:p>
            <a:pPr lvl="1"/>
            <a:r>
              <a:rPr lang="en-US" dirty="0"/>
              <a:t>Read in data pertaining to the age and sex of the population of Census Designated Places in Washington State during the 2013-2017 time period</a:t>
            </a:r>
          </a:p>
          <a:p>
            <a:pPr lvl="1"/>
            <a:r>
              <a:rPr lang="en-US" dirty="0"/>
              <a:t>Compute the all ages sex-ratio (number of males per 100 females)</a:t>
            </a:r>
          </a:p>
          <a:p>
            <a:pPr lvl="1"/>
            <a:r>
              <a:rPr lang="en-US" dirty="0"/>
              <a:t>Export the data to a .csv and an Excel workbook</a:t>
            </a:r>
          </a:p>
          <a:p>
            <a:pPr lvl="1"/>
            <a:r>
              <a:rPr lang="en-US" dirty="0"/>
              <a:t>Merge the sex-ratio data with a shapefile for mapping in a GIS</a:t>
            </a:r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</TotalTime>
  <Words>547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Python</vt:lpstr>
      <vt:lpstr>Location of this tutorial and  workshop material</vt:lpstr>
      <vt:lpstr>Why python?</vt:lpstr>
      <vt:lpstr>About Python</vt:lpstr>
      <vt:lpstr>Pandas – Python Data Analysis Library</vt:lpstr>
      <vt:lpstr>Anaconda and the Jupyter Notebook</vt:lpstr>
      <vt:lpstr>Jupyter Notebook Homepage</vt:lpstr>
      <vt:lpstr>Jupyter Notebook Terminal</vt:lpstr>
      <vt:lpstr>Activities</vt:lpstr>
      <vt:lpstr>Finally… Python or R?</vt:lpstr>
      <vt:lpstr>Python in… Visual studio Code</vt:lpstr>
      <vt:lpstr>Python in… PyCharm</vt:lpstr>
      <vt:lpstr>Additional information on sex ratios</vt:lpstr>
      <vt:lpstr>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Michael A. Babb</cp:lastModifiedBy>
  <cp:revision>60</cp:revision>
  <dcterms:created xsi:type="dcterms:W3CDTF">2019-01-21T21:26:59Z</dcterms:created>
  <dcterms:modified xsi:type="dcterms:W3CDTF">2020-02-10T23:01:26Z</dcterms:modified>
</cp:coreProperties>
</file>