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57" r:id="rId3"/>
    <p:sldId id="261" r:id="rId4"/>
    <p:sldId id="268" r:id="rId5"/>
    <p:sldId id="263" r:id="rId6"/>
    <p:sldId id="269" r:id="rId7"/>
    <p:sldId id="264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666" autoAdjust="0"/>
  </p:normalViewPr>
  <p:slideViewPr>
    <p:cSldViewPr snapToGrid="0">
      <p:cViewPr varScale="1">
        <p:scale>
          <a:sx n="92" d="100"/>
          <a:sy n="92" d="100"/>
        </p:scale>
        <p:origin x="12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23849-656F-42CC-8750-7FDDA5785496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F5B5A-6754-43FC-ACDB-07E10062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93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environment: ~ 90 seconds</a:t>
            </a:r>
          </a:p>
          <a:p>
            <a:r>
              <a:rPr lang="en-US" dirty="0"/>
              <a:t>Notebook ~ 80 seconds</a:t>
            </a:r>
          </a:p>
          <a:p>
            <a:r>
              <a:rPr lang="en-US" dirty="0"/>
              <a:t>Matplotlib ~ 80 seconds</a:t>
            </a:r>
          </a:p>
          <a:p>
            <a:r>
              <a:rPr lang="en-US" dirty="0"/>
              <a:t>Descartes ~ 30 seconds</a:t>
            </a:r>
          </a:p>
          <a:p>
            <a:r>
              <a:rPr lang="en-US" dirty="0" err="1"/>
              <a:t>Openpyxl</a:t>
            </a:r>
            <a:r>
              <a:rPr lang="en-US" dirty="0"/>
              <a:t> ~ 15 seconds</a:t>
            </a:r>
          </a:p>
          <a:p>
            <a:r>
              <a:rPr lang="en-US" dirty="0" err="1"/>
              <a:t>Geopandas</a:t>
            </a:r>
            <a:r>
              <a:rPr lang="en-US" dirty="0"/>
              <a:t> ~ </a:t>
            </a:r>
            <a:r>
              <a:rPr lang="en-US"/>
              <a:t>240 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F5B5A-6754-43FC-ACDB-07E1006283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22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2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7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1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4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7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5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3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2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8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9F38-7D6E-4546-A2F3-30228015AC1A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4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September 13, 2020</a:t>
            </a:r>
          </a:p>
          <a:p>
            <a:r>
              <a:rPr lang="en-US" dirty="0"/>
              <a:t>Mike Babb, Ph.C.</a:t>
            </a:r>
          </a:p>
          <a:p>
            <a:r>
              <a:rPr lang="en-US" dirty="0"/>
              <a:t>Center for Social Science Computation and Research</a:t>
            </a:r>
          </a:p>
          <a:p>
            <a:r>
              <a:rPr lang="en-US" dirty="0"/>
              <a:t>Department of Geography, UW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28" y="18975"/>
            <a:ext cx="7727143" cy="26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Anaconda and python libraries</a:t>
            </a:r>
          </a:p>
        </p:txBody>
      </p:sp>
    </p:spTree>
    <p:extLst>
      <p:ext uri="{BB962C8B-B14F-4D97-AF65-F5344CB8AC3E}">
        <p14:creationId xmlns:p14="http://schemas.microsoft.com/office/powerpoint/2010/main" val="987360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DD71-2E71-4C7F-946F-69EAEBAD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73190" cy="1325563"/>
          </a:xfrm>
        </p:spPr>
        <p:txBody>
          <a:bodyPr>
            <a:norm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geopandas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DA7B-6E52-4E18-92F5-84A19E236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390" y="505486"/>
            <a:ext cx="7480610" cy="1185202"/>
          </a:xfrm>
        </p:spPr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geopandas</a:t>
            </a:r>
            <a:endParaRPr lang="en-US" dirty="0"/>
          </a:p>
          <a:p>
            <a:r>
              <a:rPr lang="en-US" dirty="0"/>
              <a:t>Press y to install dependencies when prompted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DF7D93-94EA-4ED7-B743-A4369589C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1" y="2047809"/>
            <a:ext cx="9326275" cy="480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3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Anaconda On Your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need to install Anaconda</a:t>
            </a:r>
          </a:p>
          <a:p>
            <a:r>
              <a:rPr lang="en-US" dirty="0">
                <a:hlinkClick r:id="rId2"/>
              </a:rPr>
              <a:t>https://www.anaconda.com/distribution/</a:t>
            </a:r>
            <a:endParaRPr lang="en-US" dirty="0"/>
          </a:p>
          <a:p>
            <a:r>
              <a:rPr lang="en-US" dirty="0"/>
              <a:t>Make sure to select the Python 3.7, 64-bit, graphical installer version</a:t>
            </a:r>
          </a:p>
          <a:p>
            <a:r>
              <a:rPr lang="en-US" dirty="0"/>
              <a:t>Download and install, accept all defaults.</a:t>
            </a:r>
          </a:p>
          <a:p>
            <a:r>
              <a:rPr lang="en-US" dirty="0"/>
              <a:t>It will take 10-15 minutes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7621-203D-48A1-ABEE-757BE65E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EFBB0-8354-41D6-9A38-4B95A348F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Create a new environment named ‘</a:t>
            </a:r>
            <a:r>
              <a:rPr lang="en-US" dirty="0" err="1"/>
              <a:t>intro_to_python</a:t>
            </a:r>
            <a:r>
              <a:rPr lang="en-US" dirty="0"/>
              <a:t>’</a:t>
            </a:r>
          </a:p>
          <a:p>
            <a:pPr marL="514350" indent="-514350"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jupyter</a:t>
            </a:r>
            <a:r>
              <a:rPr lang="en-US" dirty="0"/>
              <a:t> notebook – interactive python</a:t>
            </a:r>
          </a:p>
          <a:p>
            <a:pPr marL="514350" indent="-514350">
              <a:buAutoNum type="arabicPeriod"/>
            </a:pPr>
            <a:r>
              <a:rPr lang="en-US" dirty="0"/>
              <a:t>Install matplotlib – graphing and plotting</a:t>
            </a:r>
          </a:p>
          <a:p>
            <a:pPr marL="514350" indent="-514350">
              <a:buAutoNum type="arabicPeriod"/>
            </a:pPr>
            <a:r>
              <a:rPr lang="en-US" dirty="0"/>
              <a:t>Install Descartes – plotting geographic data</a:t>
            </a:r>
          </a:p>
          <a:p>
            <a:pPr marL="514350" indent="-514350"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openpyxl</a:t>
            </a:r>
            <a:r>
              <a:rPr lang="en-US" dirty="0"/>
              <a:t> – reading and writing excel files</a:t>
            </a:r>
          </a:p>
          <a:p>
            <a:pPr marL="514350" indent="-514350"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geopandas</a:t>
            </a:r>
            <a:r>
              <a:rPr lang="en-US" dirty="0"/>
              <a:t> – working with geographic data</a:t>
            </a:r>
          </a:p>
          <a:p>
            <a:pPr marL="514350" indent="-51435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32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E7C1026-A6A6-45F3-8DF1-406BDE6F0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98"/>
            <a:ext cx="12110224" cy="681200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7E02D24-AF05-4483-89DC-269EDDA4B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640" y="0"/>
            <a:ext cx="5742878" cy="591127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new environment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E55B26-D828-4512-BAD7-BF0B48AFA648}"/>
              </a:ext>
            </a:extLst>
          </p:cNvPr>
          <p:cNvSpPr/>
          <p:nvPr/>
        </p:nvSpPr>
        <p:spPr>
          <a:xfrm>
            <a:off x="1358534" y="6114699"/>
            <a:ext cx="468351" cy="39029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739C8C-FA1A-4571-9CC3-51EA910EF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347712-9E1E-47C0-885D-2073891A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7361" y="153254"/>
            <a:ext cx="8127380" cy="638485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 the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CC532B-8862-44AA-924B-41056BF5A79A}"/>
              </a:ext>
            </a:extLst>
          </p:cNvPr>
          <p:cNvSpPr/>
          <p:nvPr/>
        </p:nvSpPr>
        <p:spPr>
          <a:xfrm>
            <a:off x="6956446" y="2579763"/>
            <a:ext cx="468351" cy="39029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4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4C4338A-56F9-4B92-BBAA-24DAD6925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4D1253-6A8B-4ED4-9EE6-FE2728F3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129" y="153256"/>
            <a:ext cx="4860073" cy="638485"/>
          </a:xfrm>
        </p:spPr>
        <p:txBody>
          <a:bodyPr>
            <a:normAutofit fontScale="90000"/>
          </a:bodyPr>
          <a:lstStyle/>
          <a:p>
            <a:r>
              <a:rPr lang="en-US" dirty="0"/>
              <a:t>Launch the terminal</a:t>
            </a:r>
          </a:p>
        </p:txBody>
      </p:sp>
    </p:spTree>
    <p:extLst>
      <p:ext uri="{BB962C8B-B14F-4D97-AF65-F5344CB8AC3E}">
        <p14:creationId xmlns:p14="http://schemas.microsoft.com/office/powerpoint/2010/main" val="230671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DD71-2E71-4C7F-946F-69EAEBAD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DA7B-6E52-4E18-92F5-84A19E236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390" y="505486"/>
            <a:ext cx="7480610" cy="1185202"/>
          </a:xfrm>
        </p:spPr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install matplotlib</a:t>
            </a:r>
          </a:p>
          <a:p>
            <a:r>
              <a:rPr lang="en-US" dirty="0"/>
              <a:t>Press y to install dependencies when prompted</a:t>
            </a:r>
          </a:p>
          <a:p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2DF7D93-94EA-4ED7-B743-A4369589C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0519"/>
            <a:ext cx="9326277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84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DD71-2E71-4C7F-946F-69EAEBAD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73190" cy="1325563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descartes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DA7B-6E52-4E18-92F5-84A19E236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390" y="505486"/>
            <a:ext cx="7480610" cy="1185202"/>
          </a:xfrm>
        </p:spPr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descartes</a:t>
            </a:r>
            <a:endParaRPr lang="en-US" dirty="0"/>
          </a:p>
          <a:p>
            <a:r>
              <a:rPr lang="en-US" dirty="0"/>
              <a:t>Press y to install dependencies when prompted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DF7D93-94EA-4ED7-B743-A4369589C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057857"/>
            <a:ext cx="9326277" cy="480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81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DD71-2E71-4C7F-946F-69EAEBAD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73190" cy="1325563"/>
          </a:xfrm>
        </p:spPr>
        <p:txBody>
          <a:bodyPr>
            <a:norm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openpyxl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DA7B-6E52-4E18-92F5-84A19E236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390" y="505486"/>
            <a:ext cx="7480610" cy="1185202"/>
          </a:xfrm>
        </p:spPr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openpyxl</a:t>
            </a:r>
            <a:endParaRPr lang="en-US" dirty="0"/>
          </a:p>
          <a:p>
            <a:r>
              <a:rPr lang="en-US" dirty="0"/>
              <a:t>Press y to install dependencies when prompted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DF7D93-94EA-4ED7-B743-A4369589C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1" y="2047809"/>
            <a:ext cx="9326275" cy="480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209</Words>
  <Application>Microsoft Office PowerPoint</Application>
  <PresentationFormat>Widescreen</PresentationFormat>
  <Paragraphs>40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Working with Anaconda and python libraries</vt:lpstr>
      <vt:lpstr>Installing Anaconda On Your Computer</vt:lpstr>
      <vt:lpstr>Working with Anaconda</vt:lpstr>
      <vt:lpstr>Create a new environment</vt:lpstr>
      <vt:lpstr>Install the jupyter notebook</vt:lpstr>
      <vt:lpstr>Launch the terminal</vt:lpstr>
      <vt:lpstr>Install matplotlib</vt:lpstr>
      <vt:lpstr>Install descartes</vt:lpstr>
      <vt:lpstr>Install openpyxl</vt:lpstr>
      <vt:lpstr>Install geopandas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Anaconda python libraries</dc:title>
  <dc:creator>Michael A. Babb</dc:creator>
  <cp:lastModifiedBy>Michael A. Babb</cp:lastModifiedBy>
  <cp:revision>8</cp:revision>
  <dcterms:created xsi:type="dcterms:W3CDTF">2020-01-22T17:40:04Z</dcterms:created>
  <dcterms:modified xsi:type="dcterms:W3CDTF">2020-09-13T21:49:15Z</dcterms:modified>
</cp:coreProperties>
</file>