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3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BE7AB-D5F9-450E-9CCB-F58AD65D0B70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0E433-2501-4C86-94E2-221B0F774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554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BE7AB-D5F9-450E-9CCB-F58AD65D0B70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0E433-2501-4C86-94E2-221B0F774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981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BE7AB-D5F9-450E-9CCB-F58AD65D0B70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0E433-2501-4C86-94E2-221B0F774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779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BE7AB-D5F9-450E-9CCB-F58AD65D0B70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0E433-2501-4C86-94E2-221B0F774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544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BE7AB-D5F9-450E-9CCB-F58AD65D0B70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0E433-2501-4C86-94E2-221B0F774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351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BE7AB-D5F9-450E-9CCB-F58AD65D0B70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0E433-2501-4C86-94E2-221B0F774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58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BE7AB-D5F9-450E-9CCB-F58AD65D0B70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0E433-2501-4C86-94E2-221B0F774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699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BE7AB-D5F9-450E-9CCB-F58AD65D0B70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0E433-2501-4C86-94E2-221B0F774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901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BE7AB-D5F9-450E-9CCB-F58AD65D0B70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0E433-2501-4C86-94E2-221B0F774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073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BE7AB-D5F9-450E-9CCB-F58AD65D0B70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0E433-2501-4C86-94E2-221B0F774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424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BE7AB-D5F9-450E-9CCB-F58AD65D0B70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0E433-2501-4C86-94E2-221B0F774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900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2BE7AB-D5F9-450E-9CCB-F58AD65D0B70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70E433-2501-4C86-94E2-221B0F774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882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September 13, </a:t>
            </a:r>
            <a:r>
              <a:rPr lang="en-US" dirty="0"/>
              <a:t>2020</a:t>
            </a:r>
          </a:p>
          <a:p>
            <a:r>
              <a:rPr lang="en-US" dirty="0"/>
              <a:t>Mike Babb, Ph.C.</a:t>
            </a:r>
          </a:p>
          <a:p>
            <a:r>
              <a:rPr lang="en-US" dirty="0"/>
              <a:t>Center for Social Science Computation and Research</a:t>
            </a:r>
          </a:p>
          <a:p>
            <a:r>
              <a:rPr lang="en-US" dirty="0"/>
              <a:t>Department of Geography, UW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2428" y="18975"/>
            <a:ext cx="7727143" cy="26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583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Location of this tutorial and workshop material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34769"/>
            <a:ext cx="10515600" cy="4351338"/>
          </a:xfrm>
        </p:spPr>
        <p:txBody>
          <a:bodyPr>
            <a:normAutofit/>
          </a:bodyPr>
          <a:lstStyle/>
          <a:p>
            <a:r>
              <a:rPr lang="en-US" sz="4000" dirty="0"/>
              <a:t>https://github.com/mike-babb/intro_to_python</a:t>
            </a:r>
          </a:p>
        </p:txBody>
      </p:sp>
    </p:spTree>
    <p:extLst>
      <p:ext uri="{BB962C8B-B14F-4D97-AF65-F5344CB8AC3E}">
        <p14:creationId xmlns:p14="http://schemas.microsoft.com/office/powerpoint/2010/main" val="513577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Introduction to Python</vt:lpstr>
      <vt:lpstr>Location of this tutorial and workshop material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Python</dc:title>
  <dc:creator>Mike Babb</dc:creator>
  <cp:lastModifiedBy>Michael A. Babb</cp:lastModifiedBy>
  <cp:revision>9</cp:revision>
  <dcterms:created xsi:type="dcterms:W3CDTF">2019-02-07T19:56:10Z</dcterms:created>
  <dcterms:modified xsi:type="dcterms:W3CDTF">2020-09-13T21:49:24Z</dcterms:modified>
</cp:coreProperties>
</file>