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2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7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1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4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7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5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3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2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8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9F38-7D6E-4546-A2F3-30228015AC1A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4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September 9, </a:t>
            </a:r>
            <a:r>
              <a:rPr lang="en-US" dirty="0" smtClean="0"/>
              <a:t>2019</a:t>
            </a:r>
          </a:p>
          <a:p>
            <a:r>
              <a:rPr lang="en-US" dirty="0" smtClean="0"/>
              <a:t>Mike Babb, Ph.C.</a:t>
            </a:r>
          </a:p>
          <a:p>
            <a:r>
              <a:rPr lang="en-US" dirty="0" smtClean="0"/>
              <a:t>Center for Social Science Computation and Research</a:t>
            </a:r>
          </a:p>
          <a:p>
            <a:r>
              <a:rPr lang="en-US" dirty="0" smtClean="0"/>
              <a:t>Department of Geography, UW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28" y="18975"/>
            <a:ext cx="7727143" cy="26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Anaconda and </a:t>
            </a:r>
            <a:r>
              <a:rPr lang="en-US" dirty="0" err="1" smtClean="0"/>
              <a:t>Geopandas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Anaconda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need to install </a:t>
            </a:r>
            <a:r>
              <a:rPr lang="en-US" dirty="0" smtClean="0"/>
              <a:t>Anaconda</a:t>
            </a:r>
            <a:endParaRPr lang="en-US" dirty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://www.anaconda.com/distribution/</a:t>
            </a:r>
            <a:endParaRPr lang="en-US" dirty="0" smtClean="0"/>
          </a:p>
          <a:p>
            <a:r>
              <a:rPr lang="en-US" dirty="0" smtClean="0"/>
              <a:t>Make </a:t>
            </a:r>
            <a:r>
              <a:rPr lang="en-US" dirty="0" smtClean="0"/>
              <a:t>sure to select the </a:t>
            </a:r>
            <a:r>
              <a:rPr lang="en-US" dirty="0" smtClean="0"/>
              <a:t>Python 3.764-bit, graphical installer version</a:t>
            </a:r>
            <a:endParaRPr lang="en-US" dirty="0" smtClean="0"/>
          </a:p>
          <a:p>
            <a:r>
              <a:rPr lang="en-US" dirty="0" smtClean="0"/>
              <a:t>Download and install, accept all </a:t>
            </a:r>
            <a:r>
              <a:rPr lang="en-US" dirty="0" smtClean="0"/>
              <a:t>defaults.</a:t>
            </a:r>
          </a:p>
          <a:p>
            <a:r>
              <a:rPr lang="en-US" dirty="0" smtClean="0"/>
              <a:t>It will take several minutes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Geopandas</a:t>
            </a:r>
            <a:r>
              <a:rPr lang="en-US" dirty="0" smtClean="0"/>
              <a:t> </a:t>
            </a:r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packaged needed for spatial data analysis</a:t>
            </a:r>
          </a:p>
          <a:p>
            <a:r>
              <a:rPr lang="en-US" dirty="0" smtClean="0"/>
              <a:t>Installed through the Anaconda Prompt</a:t>
            </a:r>
          </a:p>
          <a:p>
            <a:r>
              <a:rPr lang="en-US" dirty="0" smtClean="0"/>
              <a:t>On a Windows PC: Start Menu </a:t>
            </a:r>
            <a:r>
              <a:rPr lang="en-US" dirty="0" smtClean="0">
                <a:sym typeface="Wingdings" panose="05000000000000000000" pitchFamily="2" charset="2"/>
              </a:rPr>
              <a:t> Anaconda3  Anaconda Prompt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Once the prompt opens, enter the following: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conda</a:t>
            </a:r>
            <a:r>
              <a:rPr lang="en-US" dirty="0" smtClean="0">
                <a:sym typeface="Wingdings" panose="05000000000000000000" pitchFamily="2" charset="2"/>
              </a:rPr>
              <a:t> install </a:t>
            </a:r>
            <a:r>
              <a:rPr lang="en-US" dirty="0" err="1" smtClean="0">
                <a:sym typeface="Wingdings" panose="05000000000000000000" pitchFamily="2" charset="2"/>
              </a:rPr>
              <a:t>geopandas</a:t>
            </a:r>
            <a:endParaRPr lang="en-US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66" y="4281084"/>
            <a:ext cx="41052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2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Geopandas</a:t>
            </a:r>
            <a:r>
              <a:rPr lang="en-US" dirty="0" smtClean="0"/>
              <a:t> </a:t>
            </a:r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package will take  several minutes to install</a:t>
            </a:r>
          </a:p>
          <a:p>
            <a:r>
              <a:rPr lang="en-US" dirty="0" smtClean="0"/>
              <a:t>Once complete, enter the following</a:t>
            </a:r>
          </a:p>
          <a:p>
            <a:r>
              <a:rPr lang="en-US" dirty="0" smtClean="0"/>
              <a:t>python (press enter)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geopandas</a:t>
            </a:r>
            <a:r>
              <a:rPr lang="en-US" dirty="0" smtClean="0"/>
              <a:t> (press enter)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nothing happens, </a:t>
            </a:r>
            <a:r>
              <a:rPr lang="en-US" dirty="0" err="1" smtClean="0"/>
              <a:t>geopandas</a:t>
            </a:r>
            <a:r>
              <a:rPr lang="en-US" dirty="0" smtClean="0"/>
              <a:t> was installed successfully</a:t>
            </a:r>
          </a:p>
          <a:p>
            <a:r>
              <a:rPr lang="en-US" dirty="0" smtClean="0"/>
              <a:t>type and enter exit()</a:t>
            </a:r>
          </a:p>
          <a:p>
            <a:r>
              <a:rPr lang="en-US" dirty="0" smtClean="0"/>
              <a:t>type and enter exit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89" y="3391694"/>
            <a:ext cx="76771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9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147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Installing Anaconda and Geopandas</vt:lpstr>
      <vt:lpstr>Installing Anaconda</vt:lpstr>
      <vt:lpstr>Installing Geopandas Part 1</vt:lpstr>
      <vt:lpstr>Installing Geopandas Part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Anaconda and Geopandas</dc:title>
  <dc:creator>Mike Babb</dc:creator>
  <cp:lastModifiedBy>Mike Babb</cp:lastModifiedBy>
  <cp:revision>4</cp:revision>
  <dcterms:created xsi:type="dcterms:W3CDTF">2019-09-06T21:06:28Z</dcterms:created>
  <dcterms:modified xsi:type="dcterms:W3CDTF">2019-09-09T22:50:48Z</dcterms:modified>
</cp:coreProperties>
</file>