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7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E7AB-D5F9-450E-9CCB-F58AD65D0B7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8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September 9, </a:t>
            </a:r>
            <a:r>
              <a:rPr lang="en-US" dirty="0" smtClean="0"/>
              <a:t>2019</a:t>
            </a:r>
          </a:p>
          <a:p>
            <a:r>
              <a:rPr lang="en-US" dirty="0" smtClean="0"/>
              <a:t>Mike Babb, Ph.C.</a:t>
            </a:r>
          </a:p>
          <a:p>
            <a:r>
              <a:rPr lang="en-US" dirty="0" smtClean="0"/>
              <a:t>Center for Social Science Computation and Research</a:t>
            </a:r>
          </a:p>
          <a:p>
            <a:r>
              <a:rPr lang="en-US" dirty="0" smtClean="0"/>
              <a:t>Department of Geography, UW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Location of this tutorial and workshop material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https://github.com/mike-babb/intro_to_python</a:t>
            </a:r>
          </a:p>
        </p:txBody>
      </p:sp>
    </p:spTree>
    <p:extLst>
      <p:ext uri="{BB962C8B-B14F-4D97-AF65-F5344CB8AC3E}">
        <p14:creationId xmlns:p14="http://schemas.microsoft.com/office/powerpoint/2010/main" val="513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Introduction to Python</vt:lpstr>
      <vt:lpstr>Location of this tutorial and workshop 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Mike Babb</cp:lastModifiedBy>
  <cp:revision>5</cp:revision>
  <dcterms:created xsi:type="dcterms:W3CDTF">2019-02-07T19:56:10Z</dcterms:created>
  <dcterms:modified xsi:type="dcterms:W3CDTF">2019-09-09T22:33:56Z</dcterms:modified>
</cp:coreProperties>
</file>