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ED70D-6CAC-49F7-B435-D9147C808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C80DC-1F40-4A22-8C02-A1D14793A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C1F67-C494-4F9A-9C21-9171068B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241E8-A3C2-4A3E-8D35-6E8144952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04C61-C1CE-49C6-BDF7-E3D884485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35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4D702-128F-48F9-8EF9-C5542550B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4459A-4A87-41C4-8C0D-6A7A8F2E0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F1BF2-27AA-48AB-A614-0897945DA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1F638-AD79-4322-80B4-A972B1870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2C676-9CC7-452E-90D7-C07B9946A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15C529-59BD-4BE5-B8FE-97D2F1DD27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EE4F45-6F69-42D8-9B26-1822595E1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9BD2F-3B07-405A-8318-E1178FB97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C1503-EC71-48C2-91DE-13D480DA0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7D160-9D35-4AB2-B17F-6C4AE7ADB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91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0D5FA-D1EE-4ED1-B277-1BAC1285D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CB194-94C8-4FE4-9B54-B9EFA9027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9F94B-7641-48CB-B639-B18F9FC56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8874D-75C4-4E26-98E3-9BA4EB1A0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10142-A5C2-4BD3-867D-3BF244A86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6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C8307-ED34-482C-80CF-002605DE2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C22E3-5EDE-4BE4-BFD0-33973983B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CD23C-B2B1-41CF-85F8-2C541638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2449D-BD3A-4DCA-BA99-8EBB291BE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BFB52-FC96-4ADB-9AB8-8B7B9C121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28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254AE-E2D1-4454-B1D6-BB9C0D0D9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E3D0C-7805-4752-9D46-3DF8A33C67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B882C-3245-4B7D-AE5E-1F4C851C1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286F2-5A21-412D-B6E1-BA89C1D48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DAE25-30AE-438B-977B-1AE0E3189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FF8C3-BFF0-487A-8E19-3BD7B7F02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72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AF31A-89E9-4527-8F2C-2B74E00E2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17860-952E-4DC4-B647-ED3DB1414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AF466E-C891-4774-84F3-2D4E90E8D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BEAE7C-87DF-42FE-A89C-A60613829F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8A3F4A-F79F-481B-8336-E8ECF61C56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A429AA-C7EE-4CC5-8C68-057F1C973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C840B2-0DC2-4C53-8266-1921EC64F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F00DD-2C32-412D-BA98-99975C803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87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7DB6-A13B-4F96-98F8-C44E5D5DE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BB6FC0-B959-45A1-B673-7A891F2E3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F7B616-B15C-4083-83BF-A8483122C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92FD7-D349-4E45-9C71-2C657736C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43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3A5666-588D-471D-B98B-C62FDAE69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0D818A-64F1-44BE-8220-005BDE41A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B44BA-029C-4ADF-B3B7-C7DFC8458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05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09E02-02C8-4799-A2A3-8E8628CD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9F4B2-4114-4E67-92EC-0136DC3CB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731345-79DD-4E08-892B-D268AC385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35940-DF97-4C33-AD7E-1D384EAA7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F8945-E0A9-4CE6-9D55-86B2FE51A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94F5B-6795-4EDF-8EA5-E26C940A1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73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0BC2A-D635-4DC0-9FDE-2B202F918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4B7333-A42D-4240-9FD4-9D90E1F885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C5DBE6-D849-44D0-B50C-B103E8689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5E9BB-AB33-40CC-9B2E-FEC1FF53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3712D-DBCE-4190-B77E-D5C0F8519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77C52-F3E7-4233-9019-710ACBE6F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86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5BF02-147D-467B-AC76-EB14ECC8D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90D11-4574-43F5-AE4E-1E0C6FBBD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1B2F1-2324-4F8B-BAAC-4EAAD0AA0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D0E5B-1AAA-41B9-A681-2CC64CA97BA3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20C9C-DA7B-48BA-94B8-E0044805B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55327-0688-4B90-89D5-CFDB53D3D8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F7F88-8105-4197-A361-84224A377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3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abbm@uw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8F9DC-388A-460C-9B7A-AF51EF1B3D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Finding Anagrams:</a:t>
            </a:r>
            <a:br>
              <a:rPr lang="en-US" dirty="0"/>
            </a:br>
            <a:r>
              <a:rPr lang="en-US" dirty="0"/>
              <a:t>A python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2A342A-4C90-48B0-93DE-6926ACF1F1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Mike Babb</a:t>
            </a:r>
          </a:p>
          <a:p>
            <a:r>
              <a:rPr lang="en-US" dirty="0">
                <a:hlinkClick r:id="rId2"/>
              </a:rPr>
              <a:t>babbm@uw.edu</a:t>
            </a:r>
            <a:endParaRPr lang="en-US" dirty="0"/>
          </a:p>
          <a:p>
            <a:r>
              <a:rPr lang="en-US" dirty="0"/>
              <a:t>November 2, 2020</a:t>
            </a:r>
          </a:p>
        </p:txBody>
      </p:sp>
    </p:spTree>
    <p:extLst>
      <p:ext uri="{BB962C8B-B14F-4D97-AF65-F5344CB8AC3E}">
        <p14:creationId xmlns:p14="http://schemas.microsoft.com/office/powerpoint/2010/main" val="335316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B8404-4CA4-4914-9F31-C2CD5B644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E7BB5-66CA-466B-AA20-F0B32DA66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Definitions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Methods and Technologies</a:t>
            </a:r>
          </a:p>
          <a:p>
            <a:r>
              <a:rPr lang="en-US" dirty="0"/>
              <a:t>Results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770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8F80C-BC68-4ABD-BDC5-CF22A3CE2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67F47-3A8D-4EE9-A14D-CE40E0D7D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list of English words, how can we identify groups of anagrams and store this relationship?</a:t>
            </a:r>
          </a:p>
        </p:txBody>
      </p:sp>
    </p:spTree>
    <p:extLst>
      <p:ext uri="{BB962C8B-B14F-4D97-AF65-F5344CB8AC3E}">
        <p14:creationId xmlns:p14="http://schemas.microsoft.com/office/powerpoint/2010/main" val="2266458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FFD2D-02D9-4E7F-9840-465EB588C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5F57C-15AC-47D8-A2CA-319588158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anagram of a focal word is created by rearranging some or all of the letters to form a new and valid word.</a:t>
            </a:r>
          </a:p>
          <a:p>
            <a:pPr marL="0" indent="0">
              <a:buNone/>
            </a:pPr>
            <a:r>
              <a:rPr lang="en-US" dirty="0"/>
              <a:t>Time can be rearranged to form the words item, emit, and mite.</a:t>
            </a:r>
          </a:p>
          <a:p>
            <a:pPr marL="0" indent="0">
              <a:buNone/>
            </a:pPr>
            <a:r>
              <a:rPr lang="en-US" dirty="0"/>
              <a:t>Letters in the word terminator can arranged to spell time, item, emit, mite as well </a:t>
            </a:r>
          </a:p>
          <a:p>
            <a:pPr marL="0" indent="0">
              <a:buNone/>
            </a:pPr>
            <a:r>
              <a:rPr lang="en-US" dirty="0"/>
              <a:t>Time, item, emit, and mite are exact anagrams of each other.</a:t>
            </a:r>
          </a:p>
          <a:p>
            <a:pPr marL="0" indent="0">
              <a:buNone/>
            </a:pPr>
            <a:r>
              <a:rPr lang="en-US" dirty="0"/>
              <a:t>We can call ‘terminator’ the from/parent word and ‘time’-’item’-’emit’-’mite’ to/child words. </a:t>
            </a:r>
          </a:p>
        </p:txBody>
      </p:sp>
    </p:spTree>
    <p:extLst>
      <p:ext uri="{BB962C8B-B14F-4D97-AF65-F5344CB8AC3E}">
        <p14:creationId xmlns:p14="http://schemas.microsoft.com/office/powerpoint/2010/main" val="578106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C70DF-5761-446E-A5E8-F230935F0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9A9B1-1045-4327-93E6-ECC33DBB4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92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145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Finding Anagrams: A python tutorial</vt:lpstr>
      <vt:lpstr>Outline</vt:lpstr>
      <vt:lpstr>Overview</vt:lpstr>
      <vt:lpstr>Definition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Anagrams: A python tutorial</dc:title>
  <dc:creator>Michael A. Babb</dc:creator>
  <cp:lastModifiedBy>Michael A. Babb</cp:lastModifiedBy>
  <cp:revision>6</cp:revision>
  <dcterms:created xsi:type="dcterms:W3CDTF">2020-11-02T19:34:48Z</dcterms:created>
  <dcterms:modified xsi:type="dcterms:W3CDTF">2020-11-02T21:00:05Z</dcterms:modified>
</cp:coreProperties>
</file>