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61" r:id="rId4"/>
    <p:sldId id="268" r:id="rId5"/>
    <p:sldId id="263" r:id="rId6"/>
    <p:sldId id="269" r:id="rId7"/>
    <p:sldId id="264" r:id="rId8"/>
    <p:sldId id="270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66" autoAdjust="0"/>
  </p:normalViewPr>
  <p:slideViewPr>
    <p:cSldViewPr snapToGrid="0">
      <p:cViewPr varScale="1">
        <p:scale>
          <a:sx n="92" d="100"/>
          <a:sy n="92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849-656F-42CC-8750-7FDDA5785496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5B5A-6754-43FC-ACDB-07E10062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environment: ~ 90 seconds</a:t>
            </a:r>
          </a:p>
          <a:p>
            <a:r>
              <a:rPr lang="en-US" dirty="0"/>
              <a:t>Notebook ~ 80 seconds</a:t>
            </a:r>
          </a:p>
          <a:p>
            <a:r>
              <a:rPr lang="en-US" dirty="0"/>
              <a:t>Matplotlib ~ 80 seconds</a:t>
            </a:r>
          </a:p>
          <a:p>
            <a:r>
              <a:rPr lang="en-US" dirty="0"/>
              <a:t>Descartes ~ 30 seconds</a:t>
            </a:r>
          </a:p>
          <a:p>
            <a:r>
              <a:rPr lang="en-US" dirty="0" err="1"/>
              <a:t>Openpyxl</a:t>
            </a:r>
            <a:r>
              <a:rPr lang="en-US" dirty="0"/>
              <a:t> ~ 15 seconds</a:t>
            </a:r>
          </a:p>
          <a:p>
            <a:r>
              <a:rPr lang="en-US" dirty="0" err="1"/>
              <a:t>Geopandas</a:t>
            </a:r>
            <a:r>
              <a:rPr lang="en-US" dirty="0"/>
              <a:t> ~ </a:t>
            </a:r>
            <a:r>
              <a:rPr lang="en-US"/>
              <a:t>240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5B5A-6754-43FC-ACDB-07E100628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9F38-7D6E-4546-A2F3-30228015AC1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FEE7-E087-4175-89D1-E14DEBE7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October 26,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Anaconda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98736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03C1-F52F-41DA-ADD0-4862AAE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EBCC-4879-4771-83CB-36178639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the various python packages are easiest to update through the command line.</a:t>
            </a:r>
          </a:p>
          <a:p>
            <a:r>
              <a:rPr lang="en-US" dirty="0"/>
              <a:t>Warning: updating </a:t>
            </a:r>
            <a:r>
              <a:rPr lang="en-US" dirty="0" err="1"/>
              <a:t>conda</a:t>
            </a:r>
            <a:r>
              <a:rPr lang="en-US" dirty="0"/>
              <a:t> and each environment will take about 20 minutes.</a:t>
            </a:r>
          </a:p>
          <a:p>
            <a:r>
              <a:rPr lang="en-US" dirty="0"/>
              <a:t>I recommend running the update command (next page) at least once a week.</a:t>
            </a:r>
          </a:p>
        </p:txBody>
      </p:sp>
    </p:spTree>
    <p:extLst>
      <p:ext uri="{BB962C8B-B14F-4D97-AF65-F5344CB8AC3E}">
        <p14:creationId xmlns:p14="http://schemas.microsoft.com/office/powerpoint/2010/main" val="30572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Updating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--all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EFDC-9824-4B5A-9001-C01DFA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31049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install Anaconda</a:t>
            </a:r>
          </a:p>
          <a:p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dirty="0"/>
              <a:t>Make sure to select the Python 3.7, 64-bit, graphical installer version</a:t>
            </a:r>
          </a:p>
          <a:p>
            <a:r>
              <a:rPr lang="en-US" dirty="0"/>
              <a:t>Download and install, accept all defaults.</a:t>
            </a:r>
          </a:p>
          <a:p>
            <a:r>
              <a:rPr lang="en-US" dirty="0"/>
              <a:t>It will take 10-15 minutes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7621-203D-48A1-ABEE-757BE65E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FBB0-8354-41D6-9A38-4B95A348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new environment named ‘</a:t>
            </a:r>
            <a:r>
              <a:rPr lang="en-US" dirty="0" err="1"/>
              <a:t>intro_to_python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 – interactive python</a:t>
            </a:r>
          </a:p>
          <a:p>
            <a:pPr marL="514350" indent="-514350">
              <a:buAutoNum type="arabicPeriod"/>
            </a:pPr>
            <a:r>
              <a:rPr lang="en-US" dirty="0"/>
              <a:t>Install matplotlib – graphing and plotting</a:t>
            </a:r>
          </a:p>
          <a:p>
            <a:pPr marL="514350" indent="-514350">
              <a:buAutoNum type="arabicPeriod"/>
            </a:pPr>
            <a:r>
              <a:rPr lang="en-US" dirty="0"/>
              <a:t>Install Descartes – plotting geographic data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openpyxl</a:t>
            </a:r>
            <a:r>
              <a:rPr lang="en-US" dirty="0"/>
              <a:t> – reading and writing excel files</a:t>
            </a: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geopandas</a:t>
            </a:r>
            <a:r>
              <a:rPr lang="en-US" dirty="0"/>
              <a:t> – working with geographic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7C1026-A6A6-45F3-8DF1-406BDE6F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8"/>
            <a:ext cx="12110224" cy="6812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02D24-AF05-4483-89DC-269EDDA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640" y="0"/>
            <a:ext cx="5742878" cy="59112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5B26-D828-4512-BAD7-BF0B48AFA648}"/>
              </a:ext>
            </a:extLst>
          </p:cNvPr>
          <p:cNvSpPr/>
          <p:nvPr/>
        </p:nvSpPr>
        <p:spPr>
          <a:xfrm>
            <a:off x="1358534" y="6114699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739C8C-FA1A-4571-9CC3-51EA910E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47712-9E1E-47C0-885D-2073891A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361" y="153254"/>
            <a:ext cx="812738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C532B-8862-44AA-924B-41056BF5A79A}"/>
              </a:ext>
            </a:extLst>
          </p:cNvPr>
          <p:cNvSpPr/>
          <p:nvPr/>
        </p:nvSpPr>
        <p:spPr>
          <a:xfrm>
            <a:off x="6956446" y="2579763"/>
            <a:ext cx="468351" cy="390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C4338A-56F9-4B92-BBAA-24DAD692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D1253-6A8B-4ED4-9EE6-FE2728F3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29" y="153256"/>
            <a:ext cx="4860073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the terminal</a:t>
            </a:r>
          </a:p>
        </p:txBody>
      </p:sp>
    </p:spTree>
    <p:extLst>
      <p:ext uri="{BB962C8B-B14F-4D97-AF65-F5344CB8AC3E}">
        <p14:creationId xmlns:p14="http://schemas.microsoft.com/office/powerpoint/2010/main" val="23067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matplotlib</a:t>
            </a:r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1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descartes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descartes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7857"/>
            <a:ext cx="9326277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DD71-2E71-4C7F-946F-69EAEBA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190" cy="1325563"/>
          </a:xfrm>
        </p:spPr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A7B-6E52-4E18-92F5-84A19E23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390" y="505486"/>
            <a:ext cx="7480610" cy="1185202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en-US" dirty="0"/>
              <a:t>Press y to install dependencies when prompted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F7D93-94EA-4ED7-B743-A4369589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047809"/>
            <a:ext cx="9326275" cy="48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268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Working with Anaconda and python libraries</vt:lpstr>
      <vt:lpstr>Installing Anaconda On Your Computer</vt:lpstr>
      <vt:lpstr>Working with Anaconda</vt:lpstr>
      <vt:lpstr>Create a new environment</vt:lpstr>
      <vt:lpstr>Install the jupyter notebook</vt:lpstr>
      <vt:lpstr>Launch the terminal</vt:lpstr>
      <vt:lpstr>Install matplotlib</vt:lpstr>
      <vt:lpstr>Install descartes</vt:lpstr>
      <vt:lpstr>Install openpyxl</vt:lpstr>
      <vt:lpstr>Install geopandas</vt:lpstr>
      <vt:lpstr>Updating Anaconda</vt:lpstr>
      <vt:lpstr>Updating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Anaconda python libraries</dc:title>
  <dc:creator>Michael A. Babb</dc:creator>
  <cp:lastModifiedBy>Michael A. Babb</cp:lastModifiedBy>
  <cp:revision>13</cp:revision>
  <dcterms:created xsi:type="dcterms:W3CDTF">2020-01-22T17:40:04Z</dcterms:created>
  <dcterms:modified xsi:type="dcterms:W3CDTF">2020-10-26T04:53:46Z</dcterms:modified>
</cp:coreProperties>
</file>