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October 26,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10</cp:revision>
  <dcterms:created xsi:type="dcterms:W3CDTF">2019-02-07T19:56:10Z</dcterms:created>
  <dcterms:modified xsi:type="dcterms:W3CDTF">2020-10-26T04:09:11Z</dcterms:modified>
</cp:coreProperties>
</file>