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27, 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3.7.2 and Python 2.7.15</a:t>
            </a:r>
          </a:p>
          <a:p>
            <a:r>
              <a:rPr lang="en-US" dirty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Words>541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57</cp:revision>
  <dcterms:created xsi:type="dcterms:W3CDTF">2019-01-21T21:26:59Z</dcterms:created>
  <dcterms:modified xsi:type="dcterms:W3CDTF">2020-01-27T21:50:19Z</dcterms:modified>
</cp:coreProperties>
</file>