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21, 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Both</a:t>
            </a:r>
          </a:p>
          <a:p>
            <a:pPr marL="0" indent="0">
              <a:buNone/>
            </a:pPr>
            <a:endParaRPr lang="en-US" sz="8000" dirty="0" smtClean="0"/>
          </a:p>
          <a:p>
            <a:endParaRPr lang="en-US" sz="8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we will read in data pertaining to the age and sex of the population of Census Designated Places in Washington State during the 2013-2017 time period</a:t>
            </a:r>
          </a:p>
          <a:p>
            <a:r>
              <a:rPr lang="en-US" dirty="0" smtClean="0"/>
              <a:t>Compute the all ages sex-ratio (number of males per 100 females)</a:t>
            </a:r>
          </a:p>
          <a:p>
            <a:r>
              <a:rPr lang="en-US" dirty="0" smtClean="0"/>
              <a:t>Export the data to a .csv and an Excel workbook</a:t>
            </a:r>
          </a:p>
          <a:p>
            <a:r>
              <a:rPr lang="en-US" dirty="0" smtClean="0"/>
              <a:t>Merge the sex-ratio data with a shapefile for mapping in a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390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53</cp:revision>
  <dcterms:created xsi:type="dcterms:W3CDTF">2019-01-21T21:26:59Z</dcterms:created>
  <dcterms:modified xsi:type="dcterms:W3CDTF">2019-10-21T17:45:46Z</dcterms:modified>
</cp:coreProperties>
</file>