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30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7AD4-1EF7-4642-8BCE-2103BE219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AB59-B8B1-4689-9530-AE776B369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41CEB-E7CB-4E70-B931-FE423C15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5A7-9EDF-4957-BD91-CA21E23ECF7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5C3C2-634E-42B3-B198-BBA5A745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8E792-88A8-422B-9750-71A7F4AC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3199-3D04-4ECC-8A84-FE3A37E7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7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62A6-BFB2-473A-BB2D-AE10A2811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4373E-D5A1-4908-8BE9-548D356BF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95D2-8663-4B23-85C5-BCF359353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5A7-9EDF-4957-BD91-CA21E23ECF7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EC3A4-E375-4BB9-A309-8088736C0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2684C-D2BC-4AC9-8C08-04CA7048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3199-3D04-4ECC-8A84-FE3A37E7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3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780339-73A6-43C2-A044-7F098279F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05C91-5C10-481A-B526-79F04CFDA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E0488-1F76-4A2E-8294-8E1266DA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5A7-9EDF-4957-BD91-CA21E23ECF7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13FFA-6660-44EA-B208-2F712000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F3E6F-85CA-47C7-B229-040607BD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3199-3D04-4ECC-8A84-FE3A37E7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F1C4-34EB-48D2-8B37-90547DEA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BEA6F-A350-4899-857A-21144DC9B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45ABC-6CB3-49FA-92B3-9038DABD5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5A7-9EDF-4957-BD91-CA21E23ECF7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1C193-E428-4259-902D-2FBBE0877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FE2A-9ADB-4568-8B6D-12A27980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3199-3D04-4ECC-8A84-FE3A37E7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37E7-6D4E-400B-A363-437A80185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254F9-DCF8-4832-BDAD-EC369153D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C031A-5841-482B-9394-DE298999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5A7-9EDF-4957-BD91-CA21E23ECF7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5A8AF-81ED-495C-8AEF-BCD83EC5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19820-89B1-423A-AEF0-80AB2BD3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3199-3D04-4ECC-8A84-FE3A37E7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01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49C1D-478E-418B-8385-A926F96A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F2ED6-BE07-4BB5-B425-60BF9846D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46464-B371-4FCF-84CC-219CF1BE3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97748-09B8-494A-B87D-1C776DAE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5A7-9EDF-4957-BD91-CA21E23ECF7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36AD6-5FFB-4EF9-AD2F-ED0C645F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269FE-979F-43EA-8AC7-05FAF1C7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3199-3D04-4ECC-8A84-FE3A37E7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5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30B1-8D83-4BCA-98BA-948F5444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E77B2-15D7-49B6-A066-4C7657C22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5139E-3DC3-4B61-8806-FC34962D9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EA82BA-17DC-4E82-91DE-34B83AFE2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E85B7-71BB-4ABF-8D5B-A6C9D921B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99F01-F01F-4B28-8E0C-6F55D240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5A7-9EDF-4957-BD91-CA21E23ECF7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FD342B-1ABA-4316-8869-D97A557E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4AA6F-82D5-4AF3-8F27-F9F0885F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3199-3D04-4ECC-8A84-FE3A37E7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3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80CC-EA7A-4491-A8EA-4FBDD013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79053-A11F-4C2F-80E5-6FDB0B0E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5A7-9EDF-4957-BD91-CA21E23ECF7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8CE50-E4C0-4B54-A3AF-9880DB8B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8F1DF-B77B-4572-A8D0-91EFEC92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3199-3D04-4ECC-8A84-FE3A37E7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7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86263-9CED-41C1-855C-B584A41D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5A7-9EDF-4957-BD91-CA21E23ECF7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33CE3-A846-4FE9-A502-E3389F77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738BF-75CE-4A8F-A365-5236856A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3199-3D04-4ECC-8A84-FE3A37E7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3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C67E-C7C6-4988-9857-E5E221CD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89DA9-4B04-4753-9655-47FB3A6C5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66775-311A-4D02-A1B7-B31275B54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91BF0-D74F-4395-9A01-351CE7E1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5A7-9EDF-4957-BD91-CA21E23ECF7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478C6-9AB9-4E9C-82A4-0A5BE5D5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20F98-C145-44FF-BC27-0B049CE6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3199-3D04-4ECC-8A84-FE3A37E7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3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8B4F-C952-4CF5-91A6-F6E3C3A9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4E0114-ADDB-44CC-805F-2047B78C2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1C676-027A-4673-BA99-863B183B5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91331-416C-4D01-A1B8-0AD2CF63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925A7-9EDF-4957-BD91-CA21E23ECF7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21EC9-163A-411B-8282-FB419716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82052-DA4F-4D73-ABB2-B11CFD9E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3199-3D04-4ECC-8A84-FE3A37E7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6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A19A2F-E9C4-4DD9-B5EB-B6DDB1167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57790-8046-4351-896B-31C13BC2D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B8E74-0269-4F52-9F7A-B6B5FDDDA9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925A7-9EDF-4957-BD91-CA21E23ECF7D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A02D4-613C-4CD2-94D7-70A5EFD9E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254C6-EFEA-40E9-83C7-A48130C93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F3199-3D04-4ECC-8A84-FE3A37E7CC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4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abbm@uw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Mandelbrot_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7BBFD-2FC8-496A-8C3D-8CFE9283D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fractal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10920-D530-4CDD-AA25-D52C88A02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Mike Babb</a:t>
            </a:r>
            <a:endParaRPr lang="en-US" dirty="0"/>
          </a:p>
          <a:p>
            <a:r>
              <a:rPr lang="en-US" dirty="0">
                <a:hlinkClick r:id="rId2"/>
              </a:rPr>
              <a:t>babbm@uw.edu</a:t>
            </a:r>
            <a:endParaRPr lang="en-US" dirty="0"/>
          </a:p>
          <a:p>
            <a:r>
              <a:rPr lang="en-US" dirty="0"/>
              <a:t>February 9, 2022</a:t>
            </a:r>
          </a:p>
        </p:txBody>
      </p:sp>
    </p:spTree>
    <p:extLst>
      <p:ext uri="{BB962C8B-B14F-4D97-AF65-F5344CB8AC3E}">
        <p14:creationId xmlns:p14="http://schemas.microsoft.com/office/powerpoint/2010/main" val="723050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2BB2-7FE7-4E27-9B4E-DE29B0E77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the Mandelbrot 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BFFB80-845E-4FF0-9271-A5997DA5EF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simple_fractal.ipynb</a:t>
                </a:r>
              </a:p>
              <a:p>
                <a:r>
                  <a:rPr lang="en-US" b="0" dirty="0"/>
                  <a:t>When iterated, for what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/>
                  <a:t> does the function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diverge to infinity? </a:t>
                </a:r>
              </a:p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a complex number (3 – 9i)?</a:t>
                </a:r>
              </a:p>
              <a:p>
                <a:r>
                  <a:rPr lang="en-US" dirty="0">
                    <a:hlinkClick r:id="rId2"/>
                  </a:rPr>
                  <a:t>https://en.wikipedia.org/wiki/Mandelbrot_set</a:t>
                </a:r>
                <a:endParaRPr lang="en-US" dirty="0"/>
              </a:p>
              <a:p>
                <a:r>
                  <a:rPr lang="en-US" dirty="0"/>
                  <a:t>Make a </a:t>
                </a:r>
                <a:r>
                  <a:rPr lang="en-US" b="1" i="1" dirty="0"/>
                  <a:t>VERY SIMPLE</a:t>
                </a:r>
                <a:r>
                  <a:rPr lang="en-US" dirty="0"/>
                  <a:t> visualization of many evaluations of the above function using python and the NumPy and PIL libraries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BFFB80-845E-4FF0-9271-A5997DA5E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37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B4F8BBA2-A223-4F69-B0D0-D8A327452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73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Simple fractal</vt:lpstr>
      <vt:lpstr>Visualize the Mandelbrot 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fractal</dc:title>
  <dc:creator>babbm</dc:creator>
  <cp:lastModifiedBy>babbm</cp:lastModifiedBy>
  <cp:revision>5</cp:revision>
  <dcterms:created xsi:type="dcterms:W3CDTF">2022-02-09T01:53:08Z</dcterms:created>
  <dcterms:modified xsi:type="dcterms:W3CDTF">2022-02-09T19:31:36Z</dcterms:modified>
</cp:coreProperties>
</file>