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F841-38BF-4746-BF76-9C7E5B1A2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47760-2874-CF4C-BA9C-1BEDF47C4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5ABB-407B-D148-A813-4C01C6B9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581A-7800-0845-B3D8-263E75C4328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ADE25-B100-0A4E-A957-D3535683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67FB-EFF6-044F-8D45-9D51C739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FED4-9AD4-1845-A9F0-228D8FA9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9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E8AA-BE47-6943-B17A-F29D78F2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776BA-C063-874F-86B3-A486BE62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EF60E-86CC-ED41-9782-457B20B8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581A-7800-0845-B3D8-263E75C4328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E2FB5-ECA7-2A43-B0E2-9CE94515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57919-A8EB-E44C-8AFE-E814089C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FED4-9AD4-1845-A9F0-228D8FA9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5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360FB-B77E-8840-8424-54CB270FD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88174-8D65-C846-A6BC-F6BC8889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8391-C0D4-8342-98F5-8B7BE13F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581A-7800-0845-B3D8-263E75C4328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744DF-5543-9C43-8755-72414200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EC3CE-3A91-8642-B1B9-F9D56E12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FED4-9AD4-1845-A9F0-228D8FA9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8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0317-1E28-5F41-BC4E-26082856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99367-9318-B448-9035-D78D4DEB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AD97-8573-D247-84E1-DE6B43D7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581A-7800-0845-B3D8-263E75C4328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9516-6D17-1B4A-A9D0-48B09BCD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19AE5-3B21-6A4C-9F9C-0E82B306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FED4-9AD4-1845-A9F0-228D8FA9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7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EADB-72E1-484A-BBF2-A6B85796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1CABE-9B79-4C41-8976-68DF976B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82B0E-D7B8-294E-83A7-469CA0DD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581A-7800-0845-B3D8-263E75C4328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0166-6B03-8A4C-89C5-F5569B4A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0D7AF-21A8-6C4A-853B-CFE6136D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FED4-9AD4-1845-A9F0-228D8FA9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3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717D-5873-5A4C-8134-3ADC8DEB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5940-E0FF-F749-AFFA-23F16A70C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953B6-971C-3E4D-881D-6C06E78D2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6AF42-32D6-854B-9336-5E67461E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581A-7800-0845-B3D8-263E75C4328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39E9-1C39-CA4B-AF6C-AF244A1F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72B9F-10B1-7C49-8524-66E3C5C6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FED4-9AD4-1845-A9F0-228D8FA9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1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7C5C-4BD9-1B4C-A0DE-0C84F070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505D-A8B2-5645-89F4-C5DF65F6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981CE-EB5A-4147-B06D-366CAF63A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A200A-C74D-504A-9001-2BAB5D05C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ED3EA-06E6-A84C-BDA1-659E0E42F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1999F-43DF-8C4E-94B6-4AA7C907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581A-7800-0845-B3D8-263E75C4328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5F9CE-CC66-DF43-8936-E67E5E15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B65F4-22CE-5A43-BE38-3EB3F0DC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FED4-9AD4-1845-A9F0-228D8FA9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5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1079-5335-B541-B448-BEA49512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CD3F8-E7DA-6C46-9E23-2CA02C20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581A-7800-0845-B3D8-263E75C4328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0377F-DAA3-DD45-BEBC-385226AA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9B188-8380-B94E-BAB5-2FDA2D00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FED4-9AD4-1845-A9F0-228D8FA9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C7733-5345-C74A-8EB0-2F5FF14E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581A-7800-0845-B3D8-263E75C4328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77764-713F-C34C-82F0-8ADC4A8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C0709-191E-D34F-A6AB-000135A9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FED4-9AD4-1845-A9F0-228D8FA9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9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EC46-B2BC-2640-B65E-A05FA488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1E3-14A3-944A-86BD-E8FD121D4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C5B5B-8768-EC40-8D37-8F5A07642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62F95-42CB-9540-B19C-E5B01A9C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581A-7800-0845-B3D8-263E75C4328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1331B-DA9E-B94F-8459-F5480791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82C4-904B-684F-BBF3-9A7B9762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FED4-9AD4-1845-A9F0-228D8FA9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2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614D-2812-A949-AF3C-77D24217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C3801-4F1E-234F-BF5A-F8BFE2818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B8197-E170-BE4F-8F4D-47260A79D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5CA82-5EBB-4141-B1FA-556B44D9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581A-7800-0845-B3D8-263E75C4328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46FFA-3050-A744-B2EE-BEDCA975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FBA69-EBBD-3C43-B408-BC4BF907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FED4-9AD4-1845-A9F0-228D8FA9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5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B7553-7BAA-A144-8397-DC938D04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D770F-98D8-8942-84F9-2F6783EB2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D387-8C45-C946-A9A0-514BA8AF7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9581A-7800-0845-B3D8-263E75C43284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FD9CD-75E7-A94C-A0D2-202EF9FD5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9ECFB-D1AC-DC49-9DD3-74874AE4F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FED4-9AD4-1845-A9F0-228D8FA9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4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F909-6681-F548-A84B-7EF527A55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EBA2F-BEB5-C848-8477-A0F0A725D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Ding</a:t>
            </a:r>
          </a:p>
        </p:txBody>
      </p:sp>
    </p:spTree>
    <p:extLst>
      <p:ext uri="{BB962C8B-B14F-4D97-AF65-F5344CB8AC3E}">
        <p14:creationId xmlns:p14="http://schemas.microsoft.com/office/powerpoint/2010/main" val="18045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98BD-CDB2-2D4D-8DC3-2F20187A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Avocado Price v. Chipotle Share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5281F-B16C-FA41-936A-85DF16CF1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606" r="5707"/>
          <a:stretch/>
        </p:blipFill>
        <p:spPr>
          <a:xfrm>
            <a:off x="2871788" y="1690688"/>
            <a:ext cx="7400925" cy="4517549"/>
          </a:xfrm>
        </p:spPr>
      </p:pic>
    </p:spTree>
    <p:extLst>
      <p:ext uri="{BB962C8B-B14F-4D97-AF65-F5344CB8AC3E}">
        <p14:creationId xmlns:p14="http://schemas.microsoft.com/office/powerpoint/2010/main" val="198680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C1FC-14B3-6847-B5A1-DCAF515E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Avocado Price v. Chipotle Share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52526-0968-9647-B18A-7B54804C5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852" y="1825625"/>
            <a:ext cx="9324295" cy="4351338"/>
          </a:xfrm>
        </p:spPr>
      </p:pic>
    </p:spTree>
    <p:extLst>
      <p:ext uri="{BB962C8B-B14F-4D97-AF65-F5344CB8AC3E}">
        <p14:creationId xmlns:p14="http://schemas.microsoft.com/office/powerpoint/2010/main" val="15358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FA01-303A-C048-8305-8C1DBF68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Avocado Price v. Chipotle Share Price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55BE674-4A66-2F40-8848-B8543C011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852" y="1825625"/>
            <a:ext cx="9324295" cy="4351338"/>
          </a:xfrm>
        </p:spPr>
      </p:pic>
    </p:spTree>
    <p:extLst>
      <p:ext uri="{BB962C8B-B14F-4D97-AF65-F5344CB8AC3E}">
        <p14:creationId xmlns:p14="http://schemas.microsoft.com/office/powerpoint/2010/main" val="214908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8170-2D17-2240-AF9F-B90B488F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Avocado Price v. Diff between Avg and Hi/Lo Price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DF8FF8-F384-9946-BB32-DF94A972C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852" y="1825625"/>
            <a:ext cx="9324295" cy="4351338"/>
          </a:xfrm>
        </p:spPr>
      </p:pic>
    </p:spTree>
    <p:extLst>
      <p:ext uri="{BB962C8B-B14F-4D97-AF65-F5344CB8AC3E}">
        <p14:creationId xmlns:p14="http://schemas.microsoft.com/office/powerpoint/2010/main" val="61979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7C40-F26E-EF4E-AB50-214AF32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Avocado Price v. Diff between Avg and Hi/Lo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D311E-F227-754F-A31B-677441D8C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852" y="1825625"/>
            <a:ext cx="9324295" cy="4351338"/>
          </a:xfrm>
        </p:spPr>
      </p:pic>
    </p:spTree>
    <p:extLst>
      <p:ext uri="{BB962C8B-B14F-4D97-AF65-F5344CB8AC3E}">
        <p14:creationId xmlns:p14="http://schemas.microsoft.com/office/powerpoint/2010/main" val="91443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EF5D-5DCB-B240-9DED-EEB73439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A4DEA-B01D-6640-A3CD-02D37A32D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977" y="1468437"/>
            <a:ext cx="932429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AC0B7-909D-6343-B9EF-8851F28C1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14613" y="1584959"/>
            <a:ext cx="8824913" cy="411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51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Final Project Graphs</vt:lpstr>
      <vt:lpstr>Avocado Price v. Chipotle Share Price</vt:lpstr>
      <vt:lpstr>Avocado Price v. Chipotle Share Price</vt:lpstr>
      <vt:lpstr>Avocado Price v. Chipotle Share Price</vt:lpstr>
      <vt:lpstr>Avocado Price v. Diff between Avg and Hi/Lo Price</vt:lpstr>
      <vt:lpstr>Avocado Price v. Diff between Avg and Hi/Lo Price</vt:lpstr>
      <vt:lpstr>Transactions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Graphs</dc:title>
  <dc:creator>Michael Ding</dc:creator>
  <cp:lastModifiedBy>Michael Ding</cp:lastModifiedBy>
  <cp:revision>1</cp:revision>
  <dcterms:created xsi:type="dcterms:W3CDTF">2019-05-22T03:52:13Z</dcterms:created>
  <dcterms:modified xsi:type="dcterms:W3CDTF">2019-05-22T04:01:33Z</dcterms:modified>
</cp:coreProperties>
</file>