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8339"/>
    <p:restoredTop sz="96327"/>
  </p:normalViewPr>
  <p:slideViewPr>
    <p:cSldViewPr snapToGrid="0">
      <p:cViewPr varScale="1">
        <p:scale>
          <a:sx n="110" d="100"/>
          <a:sy n="110" d="100"/>
        </p:scale>
        <p:origin x="4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endParaRPr lang="en-US" sz="1200" spc="300" dirty="0"/>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CONFIDENTIAL</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7010400" y="304145"/>
            <a:ext cx="51816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010400" y="1219200"/>
            <a:ext cx="508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18486" y="1973908"/>
            <a:ext cx="378828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For more information,</a:t>
            </a:r>
          </a:p>
          <a:p>
            <a:pPr algn="r">
              <a:defRPr/>
            </a:pPr>
            <a:r>
              <a:rPr lang="en-US" altLang="en-US" sz="1800" dirty="0">
                <a:solidFill>
                  <a:srgbClr val="5A5B5C"/>
                </a:solidFill>
                <a:latin typeface="+mn-lt"/>
              </a:rPr>
              <a:t>contact the security team.</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To request services,</a:t>
            </a:r>
          </a:p>
          <a:p>
            <a:pPr algn="r">
              <a:lnSpc>
                <a:spcPts val="2400"/>
              </a:lnSpc>
              <a:defRPr/>
            </a:pPr>
            <a:r>
              <a:rPr lang="en-US" altLang="en-US" sz="1800">
                <a:solidFill>
                  <a:srgbClr val="5A5B5C"/>
                </a:solidFill>
                <a:latin typeface="+mn-lt"/>
              </a:rPr>
              <a:t>Contact the security team by email.</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32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246221"/>
          </a:xfrm>
          <a:prstGeom prst="rect">
            <a:avLst/>
          </a:prstGeom>
          <a:noFill/>
        </p:spPr>
        <p:txBody>
          <a:bodyPr>
            <a:spAutoFit/>
          </a:bodyPr>
          <a:lstStyle/>
          <a:p>
            <a:pPr>
              <a:defRPr/>
            </a:pPr>
            <a:r>
              <a:rPr lang="en-US" sz="1000" spc="300" dirty="0">
                <a:solidFill>
                  <a:srgbClr val="C0C2C4"/>
                </a:solidFill>
              </a:rPr>
              <a:t>THE SECURITY TEAM</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Mike Hamilton</cp:lastModifiedBy>
  <cp:revision>42</cp:revision>
  <dcterms:created xsi:type="dcterms:W3CDTF">2023-04-05T18:31:20Z</dcterms:created>
  <dcterms:modified xsi:type="dcterms:W3CDTF">2024-02-26T19:42:27Z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