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3" r:id="rId7"/>
    <p:sldId id="270" r:id="rId8"/>
    <p:sldId id="272" r:id="rId9"/>
    <p:sldId id="274" r:id="rId10"/>
    <p:sldId id="271" r:id="rId11"/>
    <p:sldId id="264" r:id="rId12"/>
    <p:sldId id="265" r:id="rId13"/>
    <p:sldId id="277" r:id="rId14"/>
    <p:sldId id="276" r:id="rId15"/>
    <p:sldId id="275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1095" y="2045368"/>
            <a:ext cx="61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포함되는 것은 제거한다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9" y="1431636"/>
            <a:ext cx="4723558" cy="42396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6" y="474011"/>
            <a:ext cx="4666097" cy="42075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676" y="5755867"/>
            <a:ext cx="1092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최적의 그룹 찾기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밑에 있는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왼쪽으로 이동하며 멤버를 모으고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오른쪽으로 이동하여 멤버를 모은다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개수가 많은 것이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개수가 같을 때는 낮은 것이 좋다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51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9" y="1908752"/>
            <a:ext cx="5076560" cy="4351338"/>
          </a:xfrm>
        </p:spPr>
      </p:pic>
    </p:spTree>
    <p:extLst>
      <p:ext uri="{BB962C8B-B14F-4D97-AF65-F5344CB8AC3E}">
        <p14:creationId xmlns:p14="http://schemas.microsoft.com/office/powerpoint/2010/main" val="133993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264" y="2153349"/>
            <a:ext cx="5283472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63" y="1552478"/>
            <a:ext cx="533427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91" y="1165108"/>
            <a:ext cx="8128418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4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3766" cy="2005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74"/>
            <a:ext cx="5183180" cy="1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29" y="1825625"/>
            <a:ext cx="2028027" cy="15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" y="1825625"/>
            <a:ext cx="2041972" cy="1595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" y="3421121"/>
            <a:ext cx="2041972" cy="1595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27" y="3421121"/>
            <a:ext cx="2028027" cy="159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939" y="1825625"/>
            <a:ext cx="2115803" cy="16050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937" y="3411196"/>
            <a:ext cx="2115803" cy="16050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21" y="1825625"/>
            <a:ext cx="1967484" cy="1581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921" y="3400918"/>
            <a:ext cx="1967484" cy="1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통해 숫자의 위치 및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(type</a:t>
            </a:r>
            <a:r>
              <a:rPr lang="ko-KR" altLang="en-US" sz="2000" dirty="0" smtClean="0"/>
              <a:t>별로 정해진 규정이 있음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94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75" y="4870968"/>
            <a:ext cx="2531129" cy="1712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" y="563889"/>
            <a:ext cx="2837933" cy="1938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" y="2773830"/>
            <a:ext cx="2598002" cy="15970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935" y="2773830"/>
            <a:ext cx="2684227" cy="18407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935" y="4926577"/>
            <a:ext cx="2463041" cy="1657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0384" y="2893512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한번 더 나아가면 해결됨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5157873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/>
              <a:t>기본생각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plate</a:t>
            </a:r>
            <a:r>
              <a:rPr lang="ko-KR" altLang="en-US" sz="2400" dirty="0" smtClean="0"/>
              <a:t>의 글자를 제외한 한 점에서 </a:t>
            </a:r>
            <a:r>
              <a:rPr lang="en-US" altLang="ko-KR" sz="2400" dirty="0" err="1" smtClean="0"/>
              <a:t>flood_fill</a:t>
            </a:r>
            <a:r>
              <a:rPr lang="ko-KR" altLang="en-US" sz="2400" dirty="0" smtClean="0"/>
              <a:t>하여 </a:t>
            </a:r>
            <a:r>
              <a:rPr lang="en-US" altLang="ko-KR" sz="2400" dirty="0" smtClean="0"/>
              <a:t>plate</a:t>
            </a:r>
            <a:r>
              <a:rPr lang="ko-KR" altLang="en-US" sz="2400" dirty="0" smtClean="0"/>
              <a:t>를 따낸다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 smtClean="0"/>
              <a:t>Flood_fill</a:t>
            </a:r>
            <a:r>
              <a:rPr lang="ko-KR" altLang="en-US" sz="2400" dirty="0" smtClean="0"/>
              <a:t>을 위해선</a:t>
            </a:r>
            <a:r>
              <a:rPr lang="en-US" altLang="ko-KR" sz="2400" dirty="0" smtClean="0"/>
              <a:t>, color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range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point</a:t>
            </a:r>
            <a:r>
              <a:rPr lang="ko-KR" altLang="en-US" sz="2400" dirty="0" smtClean="0"/>
              <a:t>가 필요하다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Color range</a:t>
            </a:r>
            <a:r>
              <a:rPr lang="ko-KR" altLang="en-US" sz="2400" dirty="0" smtClean="0"/>
              <a:t>를 찾기 위해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글자영역에서 색의 분포를 분석해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배경색을 알고</a:t>
            </a:r>
            <a:r>
              <a:rPr lang="en-US" altLang="ko-KR" sz="2400" dirty="0" smtClean="0"/>
              <a:t>, color range</a:t>
            </a:r>
            <a:r>
              <a:rPr lang="ko-KR" altLang="en-US" sz="2400" dirty="0" smtClean="0"/>
              <a:t>를 계산한다</a:t>
            </a:r>
            <a:r>
              <a:rPr lang="en-US" altLang="ko-KR" sz="2400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400" dirty="0" smtClean="0"/>
              <a:t>Plate</a:t>
            </a:r>
            <a:r>
              <a:rPr lang="ko-KR" altLang="en-US" sz="2400" dirty="0" smtClean="0"/>
              <a:t>에서 글자영역 찾기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적절한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어느 정도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canny edge (</a:t>
            </a:r>
            <a:r>
              <a:rPr lang="ko-KR" altLang="en-US" sz="2400" dirty="0" smtClean="0"/>
              <a:t>흰색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번호판 위주의 </a:t>
            </a:r>
            <a:r>
              <a:rPr lang="ko-KR" altLang="en-US" sz="2400" dirty="0" err="1" smtClean="0"/>
              <a:t>경계값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녹색 번호판은 약간만 인식할 수 있는 수준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녹색 번호판일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녹색번호판의 배경색을 더 어둡게 만들어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다시 </a:t>
            </a:r>
            <a:r>
              <a:rPr lang="en-US" altLang="ko-KR" sz="2400" dirty="0" smtClean="0"/>
              <a:t>canny edge</a:t>
            </a:r>
            <a:r>
              <a:rPr lang="ko-KR" altLang="en-US" sz="2400" dirty="0" smtClean="0"/>
              <a:t>를 수행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contour</a:t>
            </a:r>
            <a:r>
              <a:rPr lang="ko-KR" altLang="en-US" sz="2400" dirty="0" smtClean="0"/>
              <a:t>로 글자 영역을 찾음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아래에서 위로 찾음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/>
              <a:t>글자영역에서 색의 분포를 분석해</a:t>
            </a:r>
            <a:r>
              <a:rPr lang="en-US" altLang="ko-KR" sz="2400" dirty="0"/>
              <a:t> </a:t>
            </a:r>
            <a:r>
              <a:rPr lang="ko-KR" altLang="en-US" sz="2400" dirty="0"/>
              <a:t>배경색을 알고</a:t>
            </a:r>
            <a:r>
              <a:rPr lang="en-US" altLang="ko-KR" sz="2400" dirty="0"/>
              <a:t>, color range</a:t>
            </a:r>
            <a:r>
              <a:rPr lang="ko-KR" altLang="en-US" sz="2400" dirty="0"/>
              <a:t>를 계산</a:t>
            </a: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글자영역의 배경에 대응하는 원본에서의 점을 모두 </a:t>
            </a:r>
            <a:r>
              <a:rPr lang="en-US" altLang="ko-KR" sz="2400" dirty="0" err="1" smtClean="0"/>
              <a:t>flood_fill</a:t>
            </a:r>
            <a:r>
              <a:rPr lang="en-US" altLang="ko-KR" sz="2400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꼭지점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점을 추출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주차 영역</a:t>
            </a:r>
            <a:r>
              <a:rPr lang="en-US" altLang="ko-KR" sz="2400" dirty="0" smtClean="0"/>
              <a:t>(6type)</a:t>
            </a:r>
            <a:r>
              <a:rPr lang="ko-KR" altLang="en-US" sz="2400" dirty="0" smtClean="0"/>
              <a:t>별로 모양이 다름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56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외곽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err="1" smtClean="0"/>
              <a:t>dewarp</a:t>
            </a:r>
            <a:r>
              <a:rPr lang="ko-KR" altLang="en-US" dirty="0" smtClean="0"/>
              <a:t>하여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1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왜곡된 이미지에서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점과 이에 대응하는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점을 통해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Homo matrix</a:t>
            </a:r>
            <a:r>
              <a:rPr lang="ko-KR" altLang="en-US" dirty="0" smtClean="0"/>
              <a:t>를 얻고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 plane</a:t>
            </a:r>
            <a:r>
              <a:rPr lang="ko-KR" altLang="en-US" dirty="0" smtClean="0"/>
              <a:t>에 있는 점들을 이 </a:t>
            </a:r>
            <a:r>
              <a:rPr lang="en-US" altLang="ko-KR" dirty="0" smtClean="0"/>
              <a:t>matrix</a:t>
            </a:r>
            <a:r>
              <a:rPr lang="ko-KR" altLang="en-US" dirty="0"/>
              <a:t> </a:t>
            </a:r>
            <a:r>
              <a:rPr lang="ko-KR" altLang="en-US" dirty="0" smtClean="0"/>
              <a:t>변환으로 왜곡된 이미지의 좌표로 변환</a:t>
            </a:r>
            <a:r>
              <a:rPr lang="en-US" altLang="ko-KR" dirty="0" smtClean="0"/>
              <a:t>, color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번호판일 가능성이 있는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</a:t>
            </a:r>
            <a:r>
              <a:rPr lang="ko-KR" altLang="en-US" dirty="0" smtClean="0"/>
              <a:t>일 가능성이 있는 것들을 찾는다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들 여러 개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하나를 선택</a:t>
            </a:r>
            <a:endParaRPr lang="en-US" altLang="ko-KR" dirty="0" smtClean="0"/>
          </a:p>
          <a:p>
            <a:r>
              <a:rPr lang="en-US" altLang="ko-KR" dirty="0" smtClean="0"/>
              <a:t>Left </a:t>
            </a:r>
            <a:r>
              <a:rPr lang="ko-KR" altLang="en-US" dirty="0" smtClean="0"/>
              <a:t>방향으로 가까운 것을 찾아 그룹에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</a:t>
            </a:r>
            <a:r>
              <a:rPr lang="ko-KR" altLang="en-US" dirty="0"/>
              <a:t>방향으로 가까운 것을 찾아 그룹에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Group </a:t>
            </a:r>
            <a:r>
              <a:rPr lang="ko-KR" altLang="en-US" dirty="0" smtClean="0"/>
              <a:t>별로 점수를 매긴다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점수가 높은 것 순으로 정렬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4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우선 순위별로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나열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5802"/>
            <a:ext cx="4084720" cy="5213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89" y="1055802"/>
            <a:ext cx="4097575" cy="52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녹색에 흰 글씨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흰 바탕에 검은 글씨</a:t>
            </a:r>
            <a:endParaRPr lang="en-US" altLang="ko-KR" dirty="0" smtClean="0"/>
          </a:p>
          <a:p>
            <a:r>
              <a:rPr lang="en-US" altLang="ko-KR" dirty="0" err="1" smtClean="0"/>
              <a:t>Rect</a:t>
            </a:r>
            <a:r>
              <a:rPr lang="ko-KR" altLang="en-US" dirty="0" smtClean="0"/>
              <a:t>를 분석해서 녹색 성분을 가지고 있으면 </a:t>
            </a:r>
            <a:r>
              <a:rPr lang="ko-KR" altLang="en-US" dirty="0" err="1" smtClean="0"/>
              <a:t>녹색바탕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(20%</a:t>
            </a:r>
            <a:r>
              <a:rPr lang="ko-KR" altLang="en-US" dirty="0" smtClean="0"/>
              <a:t>이상 가진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이 있으면 </a:t>
            </a:r>
            <a:r>
              <a:rPr lang="ko-KR" altLang="en-US" dirty="0" err="1" smtClean="0"/>
              <a:t>녹색바탕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fill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5771"/>
            <a:ext cx="10515600" cy="24541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먼저 번호판 테두리</a:t>
            </a:r>
            <a:endParaRPr lang="en-US" altLang="ko-KR" dirty="0" smtClean="0"/>
          </a:p>
          <a:p>
            <a:r>
              <a:rPr lang="ko-KR" altLang="en-US" dirty="0" smtClean="0"/>
              <a:t>맨 </a:t>
            </a:r>
            <a:r>
              <a:rPr lang="ko-KR" altLang="en-US" dirty="0" smtClean="0"/>
              <a:t>왼쪽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과 맨 오른쪽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의 배경의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들을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원본 이미지의 좌표로 변환</a:t>
            </a:r>
            <a:r>
              <a:rPr lang="en-US" altLang="ko-KR" dirty="0" smtClean="0"/>
              <a:t>.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점에 대하 </a:t>
            </a:r>
            <a:r>
              <a:rPr lang="en-US" altLang="ko-KR" dirty="0" smtClean="0"/>
              <a:t>flood fill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검증은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일단 해보고 실패하는 경우를 분석해보자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0" y="3879915"/>
            <a:ext cx="1575770" cy="2624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7724" y="3879915"/>
            <a:ext cx="753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오른쪽이나 </a:t>
            </a:r>
            <a:r>
              <a:rPr lang="ko-KR" altLang="en-US" smtClean="0"/>
              <a:t>왼쪽에 왼쪽 그림과 </a:t>
            </a:r>
            <a:r>
              <a:rPr lang="ko-KR" altLang="en-US" dirty="0" smtClean="0"/>
              <a:t>같이 잘못된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이 잡혔을 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294</Words>
  <Application>Microsoft Office PowerPoint</Application>
  <PresentationFormat>와이드스크린</PresentationFormat>
  <Paragraphs>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PowerPoint 프레젠테이션</vt:lpstr>
      <vt:lpstr>dewarp</vt:lpstr>
      <vt:lpstr>번호판일 가능성이 있는 group들 찾기</vt:lpstr>
      <vt:lpstr>우선 순위별로 group 나열</vt:lpstr>
      <vt:lpstr>배경색 찾기</vt:lpstr>
      <vt:lpstr>Flood fill</vt:lpstr>
      <vt:lpstr>Type 구별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edge의 분포와 직선으로 숫자 영역을 추출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recogsys</cp:lastModifiedBy>
  <cp:revision>74</cp:revision>
  <dcterms:created xsi:type="dcterms:W3CDTF">2019-05-08T03:11:22Z</dcterms:created>
  <dcterms:modified xsi:type="dcterms:W3CDTF">2019-12-09T12:32:41Z</dcterms:modified>
</cp:coreProperties>
</file>