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334-CC2E-4E12-A8FB-B0EA3BD88E8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 plate </a:t>
            </a:r>
            <a:r>
              <a:rPr lang="ko-KR" altLang="en-US" dirty="0" smtClean="0"/>
              <a:t>외곽선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목적 </a:t>
            </a:r>
            <a:r>
              <a:rPr lang="en-US" altLang="ko-KR" sz="2000" dirty="0" smtClean="0"/>
              <a:t>: Car plate</a:t>
            </a:r>
            <a:r>
              <a:rPr lang="ko-KR" altLang="en-US" sz="2000" dirty="0" smtClean="0"/>
              <a:t>의 외곽선을 알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장점이 많다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1</a:t>
            </a:r>
            <a:r>
              <a:rPr lang="en-US" altLang="ko-KR" sz="2000" dirty="0"/>
              <a:t>. Car plate</a:t>
            </a:r>
            <a:r>
              <a:rPr lang="ko-KR" altLang="en-US" sz="2000" dirty="0" smtClean="0"/>
              <a:t> 영역만 좀 더 높은 품질의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를 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영역을 높은 품질로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하지 않아도 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2. </a:t>
            </a:r>
            <a:r>
              <a:rPr lang="ko-KR" altLang="en-US" sz="2000" dirty="0" smtClean="0"/>
              <a:t>번호인식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 사용되는 </a:t>
            </a:r>
            <a:r>
              <a:rPr lang="en-US" altLang="ko-KR" sz="2000" dirty="0" smtClean="0"/>
              <a:t>Resource</a:t>
            </a:r>
            <a:r>
              <a:rPr lang="ko-KR" altLang="en-US" sz="2000" dirty="0" smtClean="0"/>
              <a:t>를 줄일 수 있음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a. </a:t>
            </a:r>
            <a:r>
              <a:rPr lang="ko-KR" altLang="en-US" sz="2000" dirty="0" smtClean="0"/>
              <a:t>숫자를 인식하는 영역이 선택영역에서 </a:t>
            </a:r>
            <a:r>
              <a:rPr lang="en-US" altLang="ko-KR" sz="2000" dirty="0" smtClean="0"/>
              <a:t>Car plate </a:t>
            </a:r>
            <a:r>
              <a:rPr lang="ko-KR" altLang="en-US" sz="2000" dirty="0" smtClean="0"/>
              <a:t>영역으로 좁아짐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b. </a:t>
            </a:r>
            <a:r>
              <a:rPr lang="en-US" altLang="ko-KR" sz="2000" dirty="0"/>
              <a:t>Car </a:t>
            </a:r>
            <a:r>
              <a:rPr lang="en-US" altLang="ko-KR" sz="2000" dirty="0" smtClean="0"/>
              <a:t>plate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크기를 통해 숫자의 크기를 유추할 수 있으므로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인식이 편해짐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3. 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인식 오류를 막을 수 있음</a:t>
            </a:r>
            <a:r>
              <a:rPr lang="en-US" altLang="ko-KR" sz="2000" dirty="0" smtClean="0"/>
              <a:t>. Car plate</a:t>
            </a:r>
            <a:r>
              <a:rPr lang="ko-KR" altLang="en-US" sz="2000" dirty="0" smtClean="0"/>
              <a:t>의 앵커의 그림자에 의해 숫자를 오 인식하는 것을 막을 수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외곽선 추출 과정에서 </a:t>
            </a:r>
            <a:r>
              <a:rPr lang="en-US" altLang="ko-KR" sz="2000" dirty="0" smtClean="0"/>
              <a:t>Car plate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유추할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꺽인</a:t>
            </a:r>
            <a:r>
              <a:rPr lang="ko-KR" altLang="en-US" sz="2000" dirty="0" smtClean="0"/>
              <a:t> 것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7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/>
              <a:t>외곽선 상의 한 점을 찾음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낮은 품질의 </a:t>
            </a:r>
            <a:r>
              <a:rPr lang="en-US" altLang="ko-KR" sz="2400" dirty="0" err="1" smtClean="0"/>
              <a:t>dewarp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어느정도</a:t>
            </a:r>
            <a:r>
              <a:rPr lang="ko-KR" altLang="en-US" sz="2400" dirty="0" smtClean="0"/>
              <a:t> 수평을 맞추기 위해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-&gt; edge</a:t>
            </a:r>
            <a:r>
              <a:rPr lang="ko-KR" altLang="en-US" sz="2400" dirty="0" smtClean="0"/>
              <a:t>의 분포와 직선으로 숫자 영역을 추출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숫자 영역의 중앙점을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아래 부분의 </a:t>
            </a:r>
            <a:r>
              <a:rPr lang="en-US" altLang="ko-KR" sz="2400" dirty="0" smtClean="0"/>
              <a:t>edge </a:t>
            </a:r>
            <a:r>
              <a:rPr lang="ko-KR" altLang="en-US" sz="2400" dirty="0" smtClean="0"/>
              <a:t>상의 한 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이 점과 대응하는 원본에서의 대응점을 찾음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원본에서 외곽선을 따냄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ko-KR" altLang="en-US" sz="2400" dirty="0" smtClean="0"/>
              <a:t>외곽선을 이루는 점들로만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dewarp</a:t>
            </a:r>
            <a:r>
              <a:rPr lang="ko-KR" altLang="en-US" sz="2400" dirty="0" smtClean="0"/>
              <a:t> 하여 이를 통해 직선 검출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직선이 만나는 점들을 통해</a:t>
            </a:r>
            <a:r>
              <a:rPr lang="en-US" altLang="ko-KR" sz="2400" dirty="0" smtClean="0"/>
              <a:t>, plate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을 유추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64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의 분포와 직선으로 숫자 영역을 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89" y="1810633"/>
            <a:ext cx="1788431" cy="152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0" y="1810633"/>
            <a:ext cx="1788431" cy="15280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5944" y="1810633"/>
            <a:ext cx="7006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분포만으로는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영역을 유추하기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사진과 같이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가 아닌데도</a:t>
            </a:r>
            <a:r>
              <a:rPr lang="en-US" altLang="ko-KR" dirty="0" smtClean="0"/>
              <a:t>, edge</a:t>
            </a:r>
            <a:r>
              <a:rPr lang="ko-KR" altLang="en-US" dirty="0" smtClean="0"/>
              <a:t>가 많은 영역이 있을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Plate</a:t>
            </a:r>
            <a:r>
              <a:rPr lang="ko-KR" altLang="en-US" dirty="0" smtClean="0"/>
              <a:t>영역의 후보를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이들로 직선을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수평선에 가까운 직선이 검출된다면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일 가능성이 높다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05" y="3478567"/>
            <a:ext cx="1716800" cy="1514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543" y="3478567"/>
            <a:ext cx="1721192" cy="1514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5" y="5133235"/>
            <a:ext cx="1716800" cy="15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392" y="1410689"/>
            <a:ext cx="1727947" cy="1520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" y="1410689"/>
            <a:ext cx="1721192" cy="1514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5639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count &gt; 50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28307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1804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height &gt; 15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4472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74" y="1410689"/>
            <a:ext cx="1728633" cy="152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895" y="3091273"/>
            <a:ext cx="758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late </a:t>
            </a:r>
            <a:r>
              <a:rPr lang="ko-KR" altLang="en-US" dirty="0" smtClean="0"/>
              <a:t>가능성이 있는 두 영역에서 각각 직선을 검출해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영역별로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65" y="3845967"/>
            <a:ext cx="3724275" cy="1581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4" y="5526152"/>
            <a:ext cx="3724275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7261" y="3845967"/>
            <a:ext cx="634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왼편에 위 그림 같은 경우는 제외시키고 아래 경우는 </a:t>
            </a:r>
            <a:r>
              <a:rPr lang="en-US" altLang="ko-KR" dirty="0" smtClean="0"/>
              <a:t>OK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직선을 이루는 점들의 연결성을 체크해보면 어떨까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06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3766" cy="20057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9974"/>
            <a:ext cx="5183180" cy="16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111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Car plate 외곽선 추출</vt:lpstr>
      <vt:lpstr>방법</vt:lpstr>
      <vt:lpstr>edge의 분포와 직선으로 숫자 영역을 추출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qdis</dc:creator>
  <cp:lastModifiedBy>qdis</cp:lastModifiedBy>
  <cp:revision>34</cp:revision>
  <dcterms:created xsi:type="dcterms:W3CDTF">2019-05-08T03:11:22Z</dcterms:created>
  <dcterms:modified xsi:type="dcterms:W3CDTF">2019-05-20T09:59:13Z</dcterms:modified>
</cp:coreProperties>
</file>