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123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크기를 통해 숫자의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외곽선 상의 한 점을 찾음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낮은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어느정도</a:t>
            </a:r>
            <a:r>
              <a:rPr lang="ko-KR" altLang="en-US" sz="2400" dirty="0" smtClean="0"/>
              <a:t>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edge</a:t>
            </a:r>
            <a:r>
              <a:rPr lang="ko-KR" altLang="en-US" sz="2400" dirty="0" smtClean="0"/>
              <a:t>의 분포와 직선으로 숫자 영역을 추출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숫자 영역의 중앙점을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아래 부분의 </a:t>
            </a:r>
            <a:r>
              <a:rPr lang="en-US" altLang="ko-KR" sz="2400" dirty="0" smtClean="0"/>
              <a:t>edge </a:t>
            </a:r>
            <a:r>
              <a:rPr lang="ko-KR" altLang="en-US" sz="2400" dirty="0" smtClean="0"/>
              <a:t>상의 한 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점과 대응하는 원본에서의 대응점을 찾음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외곽선을 이루는 점들로만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dewarp</a:t>
            </a:r>
            <a:r>
              <a:rPr lang="ko-KR" altLang="en-US" sz="2400" dirty="0" smtClean="0"/>
              <a:t> 하여 이를 통해 직선 검출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직선이 만나는 점들을 통해</a:t>
            </a:r>
            <a:r>
              <a:rPr lang="en-US" altLang="ko-KR" sz="2400" dirty="0" smtClean="0"/>
              <a:t>, plate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유추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4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410689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410689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410689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091273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영역별로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3845967"/>
            <a:ext cx="3724275" cy="158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" y="5526152"/>
            <a:ext cx="372427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7261" y="3845967"/>
            <a:ext cx="634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왼편에 위 그림 같은 경우는 제외시키고 아래 경우는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직선을 이루는 점들의 연결성을 체크해보면 어떨까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3766" cy="20057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9974"/>
            <a:ext cx="5183180" cy="16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29" y="1825625"/>
            <a:ext cx="2028027" cy="15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0" y="1825625"/>
            <a:ext cx="2041972" cy="1595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" y="3421121"/>
            <a:ext cx="2041972" cy="1595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727" y="3421121"/>
            <a:ext cx="2028027" cy="159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939" y="1825625"/>
            <a:ext cx="2115803" cy="16050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937" y="3411196"/>
            <a:ext cx="2115803" cy="16050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21" y="1825625"/>
            <a:ext cx="1967484" cy="15810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921" y="3400918"/>
            <a:ext cx="1967484" cy="15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75" y="4870968"/>
            <a:ext cx="2531129" cy="1712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" y="563889"/>
            <a:ext cx="2837933" cy="19381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" y="2773830"/>
            <a:ext cx="2598002" cy="15970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935" y="2773830"/>
            <a:ext cx="2684227" cy="18407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935" y="4926577"/>
            <a:ext cx="2463041" cy="1657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0384" y="2893512"/>
            <a:ext cx="47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끊어진 경우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한번 더 나아가면 해결됨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5157873"/>
            <a:ext cx="47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끊어진 경우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88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122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edge의 분포와 직선으로 숫자 영역을 추출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Windows 사용자</cp:lastModifiedBy>
  <cp:revision>42</cp:revision>
  <dcterms:created xsi:type="dcterms:W3CDTF">2019-05-08T03:11:22Z</dcterms:created>
  <dcterms:modified xsi:type="dcterms:W3CDTF">2019-05-30T23:01:44Z</dcterms:modified>
</cp:coreProperties>
</file>