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크기를 통해 숫자의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7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/>
              <a:t>외곽선 상의 한 점을 찾음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낮은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어느정도</a:t>
            </a:r>
            <a:r>
              <a:rPr lang="ko-KR" altLang="en-US" sz="2400" dirty="0" smtClean="0"/>
              <a:t>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edge</a:t>
            </a:r>
            <a:r>
              <a:rPr lang="ko-KR" altLang="en-US" sz="2400" dirty="0" smtClean="0"/>
              <a:t>의 분포와 직선으로 숫자 영역을 추출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숫자 영역의 중앙점을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아래 부분의 </a:t>
            </a:r>
            <a:r>
              <a:rPr lang="en-US" altLang="ko-KR" sz="2400" dirty="0" smtClean="0"/>
              <a:t>edge </a:t>
            </a:r>
            <a:r>
              <a:rPr lang="ko-KR" altLang="en-US" sz="2400" dirty="0" smtClean="0"/>
              <a:t>상의 한 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점과 대응하는 원본에서의 대응점을 찾음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ko-KR" altLang="en-US" sz="2400" dirty="0" smtClean="0"/>
              <a:t>외곽선을 이루는 점들로만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dewarp</a:t>
            </a:r>
            <a:r>
              <a:rPr lang="ko-KR" altLang="en-US" sz="2400" dirty="0" smtClean="0"/>
              <a:t> 하여 이를 통해 직선 검출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직선이 만나는 점들을 통해</a:t>
            </a:r>
            <a:r>
              <a:rPr lang="en-US" altLang="ko-KR" sz="2400" dirty="0" smtClean="0"/>
              <a:t>, plate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을 유추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4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5" y="3478567"/>
            <a:ext cx="1716800" cy="151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43" y="3478567"/>
            <a:ext cx="1721192" cy="151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5" y="5133235"/>
            <a:ext cx="1716800" cy="1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392" y="1410689"/>
            <a:ext cx="1727947" cy="152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" y="1410689"/>
            <a:ext cx="1721192" cy="15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5639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&gt; 50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28307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804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 &gt; 15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4472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4" y="1410689"/>
            <a:ext cx="1728633" cy="152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895" y="3091273"/>
            <a:ext cx="758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</a:t>
            </a:r>
            <a:r>
              <a:rPr lang="ko-KR" altLang="en-US" dirty="0" smtClean="0"/>
              <a:t>가능성이 있는 두 영역에서 각각 직선을 검출해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영역별로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65" y="3845967"/>
            <a:ext cx="3724275" cy="1581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4" y="5526152"/>
            <a:ext cx="37242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6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91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edge의 분포와 직선으로 숫자 영역을 추출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qdis</cp:lastModifiedBy>
  <cp:revision>28</cp:revision>
  <dcterms:created xsi:type="dcterms:W3CDTF">2019-05-08T03:11:22Z</dcterms:created>
  <dcterms:modified xsi:type="dcterms:W3CDTF">2019-05-17T05:38:01Z</dcterms:modified>
</cp:coreProperties>
</file>