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</a:t>
            </a:r>
            <a:r>
              <a:rPr lang="ko-KR" altLang="en-US" sz="2400" dirty="0" smtClean="0"/>
              <a:t>분포와 직선으로 숫자 </a:t>
            </a:r>
            <a:r>
              <a:rPr lang="ko-KR" altLang="en-US" sz="2400" dirty="0" smtClean="0"/>
              <a:t>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29" y="3458668"/>
            <a:ext cx="1788431" cy="15280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9" y="4986758"/>
            <a:ext cx="1788431" cy="15280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60" y="3458668"/>
            <a:ext cx="1794091" cy="15280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241" y="4986758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71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qdis</cp:lastModifiedBy>
  <cp:revision>19</cp:revision>
  <dcterms:created xsi:type="dcterms:W3CDTF">2019-05-08T03:11:22Z</dcterms:created>
  <dcterms:modified xsi:type="dcterms:W3CDTF">2019-05-13T11:34:03Z</dcterms:modified>
</cp:coreProperties>
</file>