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Shape 23"/>
          <p:cNvSpPr txBox="1"/>
          <p:nvPr>
            <p:ph type="title"/>
          </p:nvPr>
        </p:nvSpPr>
        <p:spPr>
          <a:xfrm>
            <a:off x="677334" y="609600"/>
            <a:ext cx="8596800" cy="1320900"/>
          </a:xfrm>
          <a:prstGeom prst="rect">
            <a:avLst/>
          </a:prstGeom>
          <a:noFill/>
          <a:ln>
            <a:noFill/>
          </a:ln>
        </p:spPr>
        <p:txBody>
          <a:bodyPr anchorCtr="0" anchor="t" bIns="91425" lIns="91425" spcFirstLastPara="1" rIns="91425" wrap="square" tIns="91425"/>
          <a:lstStyle>
            <a:lvl1pPr indent="0" lvl="0" marL="0" rtl="0" algn="ctr">
              <a:spcBef>
                <a:spcPts val="0"/>
              </a:spcBef>
              <a:spcAft>
                <a:spcPts val="0"/>
              </a:spcAft>
              <a:buClr>
                <a:srgbClr val="012E5A"/>
              </a:buClr>
              <a:buSzPts val="1400"/>
              <a:buFont typeface="Trebuchet MS"/>
              <a:buNone/>
              <a:defRPr>
                <a:solidFill>
                  <a:srgbClr val="012E5A"/>
                </a:solidFil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24" name="Shape 24"/>
          <p:cNvSpPr txBox="1"/>
          <p:nvPr>
            <p:ph idx="1" type="body"/>
          </p:nvPr>
        </p:nvSpPr>
        <p:spPr>
          <a:xfrm>
            <a:off x="677324" y="2160602"/>
            <a:ext cx="9232200" cy="4603800"/>
          </a:xfrm>
          <a:prstGeom prst="rect">
            <a:avLst/>
          </a:prstGeom>
          <a:noFill/>
          <a:ln>
            <a:noFill/>
          </a:ln>
        </p:spPr>
        <p:txBody>
          <a:bodyPr anchorCtr="0" anchor="t" bIns="91425" lIns="91425" spcFirstLastPara="1" rIns="91425" wrap="square" tIns="91425"/>
          <a:lstStyle>
            <a:lvl1pPr indent="-350520" lvl="0" marL="457200" rtl="0">
              <a:lnSpc>
                <a:spcPct val="90000"/>
              </a:lnSpc>
              <a:spcBef>
                <a:spcPts val="1000"/>
              </a:spcBef>
              <a:spcAft>
                <a:spcPts val="0"/>
              </a:spcAft>
              <a:buSzPts val="1920"/>
              <a:buChar char="▶"/>
              <a:defRPr>
                <a:solidFill>
                  <a:srgbClr val="3F3F3F"/>
                </a:solidFill>
              </a:defRPr>
            </a:lvl1pPr>
            <a:lvl2pPr indent="-330200" lvl="1" marL="914400" rtl="0">
              <a:lnSpc>
                <a:spcPct val="90000"/>
              </a:lnSpc>
              <a:spcBef>
                <a:spcPts val="1000"/>
              </a:spcBef>
              <a:spcAft>
                <a:spcPts val="0"/>
              </a:spcAft>
              <a:buClr>
                <a:srgbClr val="012E5A"/>
              </a:buClr>
              <a:buSzPts val="1600"/>
              <a:buChar char="➢"/>
              <a:defRPr sz="1200">
                <a:solidFill>
                  <a:srgbClr val="3F3F3F"/>
                </a:solidFill>
              </a:defRPr>
            </a:lvl2pPr>
            <a:lvl3pPr indent="-299719" lvl="2" marL="1371600" marR="0" rtl="0" algn="l">
              <a:spcBef>
                <a:spcPts val="1000"/>
              </a:spcBef>
              <a:spcAft>
                <a:spcPts val="0"/>
              </a:spcAft>
              <a:buClr>
                <a:srgbClr val="012E5A"/>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012E5A"/>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012E5A"/>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012E5A"/>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012E5A"/>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012E5A"/>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012E5A"/>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5" name="Shape 25"/>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6" name="Shape 26"/>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7" name="Shape 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latin typeface="Trebuchet MS"/>
                <a:ea typeface="Trebuchet MS"/>
                <a:cs typeface="Trebuchet MS"/>
                <a:sym typeface="Trebuchet MS"/>
              </a:defRPr>
            </a:lvl1pPr>
            <a:lvl2pPr indent="0" lvl="1" marL="0" marR="0" rtl="0" algn="r">
              <a:spcBef>
                <a:spcPts val="0"/>
              </a:spcBef>
              <a:buNone/>
              <a:defRPr b="0" i="0" sz="900" u="none" cap="none" strike="noStrike">
                <a:latin typeface="Trebuchet MS"/>
                <a:ea typeface="Trebuchet MS"/>
                <a:cs typeface="Trebuchet MS"/>
                <a:sym typeface="Trebuchet MS"/>
              </a:defRPr>
            </a:lvl2pPr>
            <a:lvl3pPr indent="0" lvl="2" marL="0" marR="0" rtl="0" algn="r">
              <a:spcBef>
                <a:spcPts val="0"/>
              </a:spcBef>
              <a:buNone/>
              <a:defRPr b="0" i="0" sz="900" u="none" cap="none" strike="noStrike">
                <a:latin typeface="Trebuchet MS"/>
                <a:ea typeface="Trebuchet MS"/>
                <a:cs typeface="Trebuchet MS"/>
                <a:sym typeface="Trebuchet MS"/>
              </a:defRPr>
            </a:lvl3pPr>
            <a:lvl4pPr indent="0" lvl="3" marL="0" marR="0" rtl="0" algn="r">
              <a:spcBef>
                <a:spcPts val="0"/>
              </a:spcBef>
              <a:buNone/>
              <a:defRPr b="0" i="0" sz="900" u="none" cap="none" strike="noStrike">
                <a:latin typeface="Trebuchet MS"/>
                <a:ea typeface="Trebuchet MS"/>
                <a:cs typeface="Trebuchet MS"/>
                <a:sym typeface="Trebuchet MS"/>
              </a:defRPr>
            </a:lvl4pPr>
            <a:lvl5pPr indent="0" lvl="4" marL="0" marR="0" rtl="0" algn="r">
              <a:spcBef>
                <a:spcPts val="0"/>
              </a:spcBef>
              <a:buNone/>
              <a:defRPr b="0" i="0" sz="900" u="none" cap="none" strike="noStrike">
                <a:latin typeface="Trebuchet MS"/>
                <a:ea typeface="Trebuchet MS"/>
                <a:cs typeface="Trebuchet MS"/>
                <a:sym typeface="Trebuchet MS"/>
              </a:defRPr>
            </a:lvl5pPr>
            <a:lvl6pPr indent="0" lvl="5" marL="0" marR="0" rtl="0" algn="r">
              <a:spcBef>
                <a:spcPts val="0"/>
              </a:spcBef>
              <a:buNone/>
              <a:defRPr b="0" i="0" sz="900" u="none" cap="none" strike="noStrike">
                <a:latin typeface="Trebuchet MS"/>
                <a:ea typeface="Trebuchet MS"/>
                <a:cs typeface="Trebuchet MS"/>
                <a:sym typeface="Trebuchet MS"/>
              </a:defRPr>
            </a:lvl6pPr>
            <a:lvl7pPr indent="0" lvl="6" marL="0" marR="0" rtl="0" algn="r">
              <a:spcBef>
                <a:spcPts val="0"/>
              </a:spcBef>
              <a:buNone/>
              <a:defRPr b="0" i="0" sz="900" u="none" cap="none" strike="noStrike">
                <a:latin typeface="Trebuchet MS"/>
                <a:ea typeface="Trebuchet MS"/>
                <a:cs typeface="Trebuchet MS"/>
                <a:sym typeface="Trebuchet MS"/>
              </a:defRPr>
            </a:lvl7pPr>
            <a:lvl8pPr indent="0" lvl="7" marL="0" marR="0" rtl="0" algn="r">
              <a:spcBef>
                <a:spcPts val="0"/>
              </a:spcBef>
              <a:buNone/>
              <a:defRPr b="0" i="0" sz="900" u="none" cap="none" strike="noStrike">
                <a:latin typeface="Trebuchet MS"/>
                <a:ea typeface="Trebuchet MS"/>
                <a:cs typeface="Trebuchet MS"/>
                <a:sym typeface="Trebuchet MS"/>
              </a:defRPr>
            </a:lvl8pPr>
            <a:lvl9pPr indent="0" lvl="8" marL="0" marR="0" rtl="0" algn="r">
              <a:spcBef>
                <a:spcPts val="0"/>
              </a:spcBef>
              <a:buNone/>
              <a:defRPr b="0" i="0" sz="900" u="none" cap="none" strike="noStrike">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8467"/>
            <a:ext cx="12192133" cy="6866467"/>
            <a:chOff x="0" y="-8467"/>
            <a:chExt cx="12192133" cy="6866467"/>
          </a:xfrm>
        </p:grpSpPr>
        <p:cxnSp>
          <p:nvCxnSpPr>
            <p:cNvPr id="7" name="Shape 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Shape 8"/>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Shape 9"/>
            <p:cNvSpPr/>
            <p:nvPr/>
          </p:nvSpPr>
          <p:spPr>
            <a:xfrm>
              <a:off x="9181476" y="-8467"/>
              <a:ext cx="3007349" cy="6866467"/>
            </a:xfrm>
            <a:custGeom>
              <a:pathLst>
                <a:path extrusionOk="0" h="120000" w="120000">
                  <a:moveTo>
                    <a:pt x="81621" y="0"/>
                  </a:moveTo>
                  <a:lnTo>
                    <a:pt x="120000" y="0"/>
                  </a:lnTo>
                  <a:lnTo>
                    <a:pt x="120000" y="119999"/>
                  </a:lnTo>
                  <a:lnTo>
                    <a:pt x="0" y="119999"/>
                  </a:lnTo>
                  <a:lnTo>
                    <a:pt x="81621" y="0"/>
                  </a:lnTo>
                  <a:close/>
                </a:path>
              </a:pathLst>
            </a:custGeom>
            <a:solidFill>
              <a:srgbClr val="5FCBEF">
                <a:alpha val="26150"/>
              </a:srgbClr>
            </a:solidFill>
            <a:ln>
              <a:noFill/>
            </a:ln>
          </p:spPr>
        </p:sp>
        <p:sp>
          <p:nvSpPr>
            <p:cNvPr id="10" name="Shape 10"/>
            <p:cNvSpPr/>
            <p:nvPr/>
          </p:nvSpPr>
          <p:spPr>
            <a:xfrm>
              <a:off x="9603442" y="-8467"/>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800" cy="3810000"/>
            </a:xfrm>
            <a:prstGeom prst="triangle">
              <a:avLst>
                <a:gd fmla="val 100000" name="adj"/>
              </a:avLst>
            </a:prstGeom>
            <a:solidFill>
              <a:srgbClr val="B10E23">
                <a:alpha val="66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9334500" y="-8467"/>
              <a:ext cx="2854200" cy="6866400"/>
            </a:xfrm>
            <a:custGeom>
              <a:pathLst>
                <a:path extrusionOk="0" h="120000" w="120000">
                  <a:moveTo>
                    <a:pt x="0" y="0"/>
                  </a:moveTo>
                  <a:lnTo>
                    <a:pt x="120000" y="0"/>
                  </a:lnTo>
                  <a:lnTo>
                    <a:pt x="120000" y="119999"/>
                  </a:lnTo>
                  <a:lnTo>
                    <a:pt x="103873" y="119999"/>
                  </a:lnTo>
                  <a:lnTo>
                    <a:pt x="0" y="0"/>
                  </a:lnTo>
                  <a:close/>
                </a:path>
              </a:pathLst>
            </a:custGeom>
            <a:solidFill>
              <a:srgbClr val="012E5A">
                <a:alpha val="50000"/>
              </a:srgbClr>
            </a:solidFill>
            <a:ln>
              <a:noFill/>
            </a:ln>
          </p:spPr>
        </p:sp>
        <p:sp>
          <p:nvSpPr>
            <p:cNvPr id="13" name="Shape 13"/>
            <p:cNvSpPr/>
            <p:nvPr/>
          </p:nvSpPr>
          <p:spPr>
            <a:xfrm>
              <a:off x="10898730" y="-8467"/>
              <a:ext cx="1290094" cy="6866467"/>
            </a:xfrm>
            <a:custGeom>
              <a:pathLst>
                <a:path extrusionOk="0" h="120000" w="12000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14" name="Shape 14"/>
            <p:cNvSpPr/>
            <p:nvPr/>
          </p:nvSpPr>
          <p:spPr>
            <a:xfrm>
              <a:off x="10938999" y="-8467"/>
              <a:ext cx="1249825" cy="6866467"/>
            </a:xfrm>
            <a:custGeom>
              <a:pathLst>
                <a:path extrusionOk="0" h="120000" w="120000">
                  <a:moveTo>
                    <a:pt x="0" y="0"/>
                  </a:moveTo>
                  <a:lnTo>
                    <a:pt x="120000" y="0"/>
                  </a:lnTo>
                  <a:lnTo>
                    <a:pt x="120000" y="120000"/>
                  </a:lnTo>
                  <a:lnTo>
                    <a:pt x="106515" y="120000"/>
                  </a:lnTo>
                  <a:lnTo>
                    <a:pt x="0" y="0"/>
                  </a:lnTo>
                  <a:close/>
                </a:path>
              </a:pathLst>
            </a:custGeom>
            <a:solidFill>
              <a:srgbClr val="012E5A">
                <a:alpha val="79230"/>
              </a:srgbClr>
            </a:solidFill>
            <a:ln>
              <a:noFill/>
            </a:ln>
          </p:spPr>
        </p:sp>
        <p:sp>
          <p:nvSpPr>
            <p:cNvPr id="15" name="Shape 15"/>
            <p:cNvSpPr/>
            <p:nvPr/>
          </p:nvSpPr>
          <p:spPr>
            <a:xfrm>
              <a:off x="10371666" y="3589867"/>
              <a:ext cx="1817159" cy="3268133"/>
            </a:xfrm>
            <a:prstGeom prst="triangle">
              <a:avLst>
                <a:gd fmla="val 100000" name="adj"/>
              </a:avLst>
            </a:prstGeom>
            <a:solidFill>
              <a:srgbClr val="012E5A">
                <a:alpha val="6769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0" y="4013200"/>
              <a:ext cx="448733" cy="2844800"/>
            </a:xfrm>
            <a:prstGeom prst="triangle">
              <a:avLst>
                <a:gd fmla="val 0" name="adj"/>
              </a:avLst>
            </a:prstGeom>
            <a:solidFill>
              <a:srgbClr val="012E5A">
                <a:alpha val="7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 name="Shape 17"/>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rgbClr val="012E5A"/>
              </a:buClr>
              <a:buSzPts val="1400"/>
              <a:buFont typeface="Trebuchet MS"/>
              <a:buNone/>
              <a:defRPr b="0" i="0" sz="3600" u="none" cap="none" strike="noStrike">
                <a:solidFill>
                  <a:srgbClr val="012E5A"/>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8" name="Shape 18"/>
          <p:cNvSpPr txBox="1"/>
          <p:nvPr>
            <p:ph idx="1" type="body"/>
          </p:nvPr>
        </p:nvSpPr>
        <p:spPr>
          <a:xfrm>
            <a:off x="677334" y="2160589"/>
            <a:ext cx="8596668" cy="388077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rgbClr val="012E5A"/>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B10E23"/>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Shape 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B10E23"/>
                </a:solidFill>
                <a:latin typeface="Trebuchet MS"/>
                <a:ea typeface="Trebuchet MS"/>
                <a:cs typeface="Trebuchet MS"/>
                <a:sym typeface="Trebuchet MS"/>
              </a:defRPr>
            </a:lvl1pPr>
            <a:lvl2pPr indent="0" lvl="1" marL="0" marR="0" rtl="0" algn="r">
              <a:spcBef>
                <a:spcPts val="0"/>
              </a:spcBef>
              <a:buNone/>
              <a:defRPr b="0" i="0" sz="900" u="none" cap="none" strike="noStrike">
                <a:solidFill>
                  <a:srgbClr val="B10E23"/>
                </a:solidFill>
                <a:latin typeface="Trebuchet MS"/>
                <a:ea typeface="Trebuchet MS"/>
                <a:cs typeface="Trebuchet MS"/>
                <a:sym typeface="Trebuchet MS"/>
              </a:defRPr>
            </a:lvl2pPr>
            <a:lvl3pPr indent="0" lvl="2" marL="0" marR="0" rtl="0" algn="r">
              <a:spcBef>
                <a:spcPts val="0"/>
              </a:spcBef>
              <a:buNone/>
              <a:defRPr b="0" i="0" sz="900" u="none" cap="none" strike="noStrike">
                <a:solidFill>
                  <a:srgbClr val="B10E23"/>
                </a:solidFill>
                <a:latin typeface="Trebuchet MS"/>
                <a:ea typeface="Trebuchet MS"/>
                <a:cs typeface="Trebuchet MS"/>
                <a:sym typeface="Trebuchet MS"/>
              </a:defRPr>
            </a:lvl3pPr>
            <a:lvl4pPr indent="0" lvl="3" marL="0" marR="0" rtl="0" algn="r">
              <a:spcBef>
                <a:spcPts val="0"/>
              </a:spcBef>
              <a:buNone/>
              <a:defRPr b="0" i="0" sz="900" u="none" cap="none" strike="noStrike">
                <a:solidFill>
                  <a:srgbClr val="B10E23"/>
                </a:solidFill>
                <a:latin typeface="Trebuchet MS"/>
                <a:ea typeface="Trebuchet MS"/>
                <a:cs typeface="Trebuchet MS"/>
                <a:sym typeface="Trebuchet MS"/>
              </a:defRPr>
            </a:lvl4pPr>
            <a:lvl5pPr indent="0" lvl="4" marL="0" marR="0" rtl="0" algn="r">
              <a:spcBef>
                <a:spcPts val="0"/>
              </a:spcBef>
              <a:buNone/>
              <a:defRPr b="0" i="0" sz="900" u="none" cap="none" strike="noStrike">
                <a:solidFill>
                  <a:srgbClr val="B10E23"/>
                </a:solidFill>
                <a:latin typeface="Trebuchet MS"/>
                <a:ea typeface="Trebuchet MS"/>
                <a:cs typeface="Trebuchet MS"/>
                <a:sym typeface="Trebuchet MS"/>
              </a:defRPr>
            </a:lvl5pPr>
            <a:lvl6pPr indent="0" lvl="5" marL="0" marR="0" rtl="0" algn="r">
              <a:spcBef>
                <a:spcPts val="0"/>
              </a:spcBef>
              <a:buNone/>
              <a:defRPr b="0" i="0" sz="900" u="none" cap="none" strike="noStrike">
                <a:solidFill>
                  <a:srgbClr val="B10E23"/>
                </a:solidFill>
                <a:latin typeface="Trebuchet MS"/>
                <a:ea typeface="Trebuchet MS"/>
                <a:cs typeface="Trebuchet MS"/>
                <a:sym typeface="Trebuchet MS"/>
              </a:defRPr>
            </a:lvl6pPr>
            <a:lvl7pPr indent="0" lvl="6" marL="0" marR="0" rtl="0" algn="r">
              <a:spcBef>
                <a:spcPts val="0"/>
              </a:spcBef>
              <a:buNone/>
              <a:defRPr b="0" i="0" sz="900" u="none" cap="none" strike="noStrike">
                <a:solidFill>
                  <a:srgbClr val="B10E23"/>
                </a:solidFill>
                <a:latin typeface="Trebuchet MS"/>
                <a:ea typeface="Trebuchet MS"/>
                <a:cs typeface="Trebuchet MS"/>
                <a:sym typeface="Trebuchet MS"/>
              </a:defRPr>
            </a:lvl7pPr>
            <a:lvl8pPr indent="0" lvl="7" marL="0" marR="0" rtl="0" algn="r">
              <a:spcBef>
                <a:spcPts val="0"/>
              </a:spcBef>
              <a:buNone/>
              <a:defRPr b="0" i="0" sz="900" u="none" cap="none" strike="noStrike">
                <a:solidFill>
                  <a:srgbClr val="B10E23"/>
                </a:solidFill>
                <a:latin typeface="Trebuchet MS"/>
                <a:ea typeface="Trebuchet MS"/>
                <a:cs typeface="Trebuchet MS"/>
                <a:sym typeface="Trebuchet MS"/>
              </a:defRPr>
            </a:lvl8pPr>
            <a:lvl9pPr indent="0" lvl="8" marL="0" marR="0" rtl="0" algn="r">
              <a:spcBef>
                <a:spcPts val="0"/>
              </a:spcBef>
              <a:buNone/>
              <a:defRPr b="0" i="0" sz="900" u="none" cap="none" strike="noStrike">
                <a:solidFill>
                  <a:srgbClr val="B10E23"/>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owlvision.us"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mailto:ddziamalek2014@fau.edu" TargetMode="External"/><Relationship Id="rId4" Type="http://schemas.openxmlformats.org/officeDocument/2006/relationships/hyperlink" Target="mailto:astone2014@fau.edu" TargetMode="External"/><Relationship Id="rId9" Type="http://schemas.openxmlformats.org/officeDocument/2006/relationships/hyperlink" Target="mailto:dtulloch2012@fau.edu" TargetMode="External"/><Relationship Id="rId5" Type="http://schemas.openxmlformats.org/officeDocument/2006/relationships/hyperlink" Target="mailto:zgoddard2013@fau.edu" TargetMode="External"/><Relationship Id="rId6" Type="http://schemas.openxmlformats.org/officeDocument/2006/relationships/hyperlink" Target="mailto:zgoddard2013@fau.edu" TargetMode="External"/><Relationship Id="rId7" Type="http://schemas.openxmlformats.org/officeDocument/2006/relationships/hyperlink" Target="mailto:zgoddard2013@fau.edu" TargetMode="External"/><Relationship Id="rId8" Type="http://schemas.openxmlformats.org/officeDocument/2006/relationships/hyperlink" Target="mailto:msherman2015@fau.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ph type="title"/>
          </p:nvPr>
        </p:nvSpPr>
        <p:spPr>
          <a:xfrm>
            <a:off x="677334" y="609600"/>
            <a:ext cx="8596800" cy="13209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accent1"/>
              </a:buClr>
              <a:buFont typeface="Trebuchet MS"/>
              <a:buNone/>
            </a:pPr>
            <a:r>
              <a:rPr b="0" i="0" lang="en-US" sz="5400" u="none" cap="none" strike="noStrike">
                <a:solidFill>
                  <a:srgbClr val="012E5A"/>
                </a:solidFill>
                <a:latin typeface="Trebuchet MS"/>
                <a:ea typeface="Trebuchet MS"/>
                <a:cs typeface="Trebuchet MS"/>
                <a:sym typeface="Trebuchet MS"/>
              </a:rPr>
              <a:t>OwlVision</a:t>
            </a:r>
            <a:endParaRPr b="0" i="0" sz="5400" u="none" cap="none" strike="noStrike">
              <a:solidFill>
                <a:srgbClr val="012E5A"/>
              </a:solidFill>
              <a:latin typeface="Trebuchet MS"/>
              <a:ea typeface="Trebuchet MS"/>
              <a:cs typeface="Trebuchet MS"/>
              <a:sym typeface="Trebuchet MS"/>
            </a:endParaRPr>
          </a:p>
        </p:txBody>
      </p:sp>
      <p:sp>
        <p:nvSpPr>
          <p:cNvPr id="33" name="Shape 33"/>
          <p:cNvSpPr txBox="1"/>
          <p:nvPr>
            <p:ph idx="1" type="body"/>
          </p:nvPr>
        </p:nvSpPr>
        <p:spPr>
          <a:xfrm>
            <a:off x="677324" y="2160602"/>
            <a:ext cx="9232200" cy="4603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Font typeface="Noto Sans Symbols"/>
              <a:buNone/>
            </a:pPr>
            <a:r>
              <a:rPr b="0" i="0" lang="en-US" sz="1800" u="none" cap="none" strike="noStrike">
                <a:solidFill>
                  <a:srgbClr val="7F7F7F"/>
                </a:solidFill>
                <a:latin typeface="Trebuchet MS"/>
                <a:ea typeface="Trebuchet MS"/>
                <a:cs typeface="Trebuchet MS"/>
                <a:sym typeface="Trebuchet MS"/>
              </a:rPr>
              <a:t>By OwlVision</a:t>
            </a:r>
            <a:endParaRPr/>
          </a:p>
          <a:p>
            <a:pPr indent="0" lvl="0" marL="0" marR="0" rtl="0" algn="ctr">
              <a:spcBef>
                <a:spcPts val="1000"/>
              </a:spcBef>
              <a:spcAft>
                <a:spcPts val="0"/>
              </a:spcAft>
              <a:buClr>
                <a:schemeClr val="accent1"/>
              </a:buClr>
              <a:buFont typeface="Noto Sans Symbols"/>
              <a:buNone/>
            </a:pPr>
            <a:r>
              <a:rPr b="0" i="0" lang="en-US" sz="1800" cap="none" strike="noStrike">
                <a:solidFill>
                  <a:srgbClr val="B10E23"/>
                </a:solidFill>
                <a:uFill>
                  <a:noFill/>
                </a:uFill>
                <a:latin typeface="Trebuchet MS"/>
                <a:ea typeface="Trebuchet MS"/>
                <a:cs typeface="Trebuchet MS"/>
                <a:sym typeface="Trebuchet MS"/>
                <a:hlinkClick r:id="rId3"/>
              </a:rPr>
              <a:t>Owlvision.us</a:t>
            </a:r>
            <a:endParaRPr b="0" i="0" sz="1800" cap="none" strike="noStrike">
              <a:solidFill>
                <a:srgbClr val="B10E23"/>
              </a:solidFill>
              <a:latin typeface="Trebuchet MS"/>
              <a:ea typeface="Trebuchet MS"/>
              <a:cs typeface="Trebuchet MS"/>
              <a:sym typeface="Trebuchet MS"/>
            </a:endParaRPr>
          </a:p>
        </p:txBody>
      </p:sp>
      <p:pic>
        <p:nvPicPr>
          <p:cNvPr id="34" name="Shape 34"/>
          <p:cNvPicPr preferRelativeResize="0"/>
          <p:nvPr/>
        </p:nvPicPr>
        <p:blipFill rotWithShape="1">
          <a:blip r:embed="rId4">
            <a:alphaModFix/>
          </a:blip>
          <a:srcRect b="0" l="0" r="0" t="0"/>
          <a:stretch/>
        </p:blipFill>
        <p:spPr>
          <a:xfrm>
            <a:off x="2371592" y="1949388"/>
            <a:ext cx="4977600" cy="4977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latin typeface="Trebuchet MS"/>
                <a:ea typeface="Trebuchet MS"/>
                <a:cs typeface="Trebuchet MS"/>
                <a:sym typeface="Trebuchet MS"/>
              </a:rPr>
              <a:t>Knowledge / </a:t>
            </a:r>
            <a:r>
              <a:rPr b="0" i="0" lang="en-US" sz="3600" u="none" cap="none" strike="noStrike">
                <a:solidFill>
                  <a:srgbClr val="B10E23"/>
                </a:solidFill>
                <a:latin typeface="Trebuchet MS"/>
                <a:ea typeface="Trebuchet MS"/>
                <a:cs typeface="Trebuchet MS"/>
                <a:sym typeface="Trebuchet MS"/>
              </a:rPr>
              <a:t>Lessons Lear</a:t>
            </a:r>
            <a:r>
              <a:rPr lang="en-US">
                <a:solidFill>
                  <a:srgbClr val="B10E23"/>
                </a:solidFill>
              </a:rPr>
              <a:t>ned</a:t>
            </a:r>
            <a:endParaRPr b="0" i="0" sz="3600" u="none" cap="none" strike="noStrike">
              <a:solidFill>
                <a:srgbClr val="B10E23"/>
              </a:solidFill>
              <a:latin typeface="Trebuchet MS"/>
              <a:ea typeface="Trebuchet MS"/>
              <a:cs typeface="Trebuchet MS"/>
              <a:sym typeface="Trebuchet MS"/>
            </a:endParaRPr>
          </a:p>
        </p:txBody>
      </p:sp>
      <p:sp>
        <p:nvSpPr>
          <p:cNvPr id="93" name="Shape 93"/>
          <p:cNvSpPr txBox="1"/>
          <p:nvPr>
            <p:ph idx="1" type="body"/>
          </p:nvPr>
        </p:nvSpPr>
        <p:spPr>
          <a:xfrm>
            <a:off x="677263" y="1930400"/>
            <a:ext cx="8596800" cy="4603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How to effectively communicate with a team through an application like Slack.</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0"/>
              </a:spcBef>
              <a:spcAft>
                <a:spcPts val="0"/>
              </a:spcAft>
              <a:buNone/>
            </a:pPr>
            <a:r>
              <a:t/>
            </a:r>
            <a:endParaRPr sz="1800"/>
          </a:p>
          <a:p>
            <a:pPr indent="-342900" lvl="0" marL="342900" marR="0" rtl="0" algn="l">
              <a:spcBef>
                <a:spcPts val="0"/>
              </a:spcBef>
              <a:spcAft>
                <a:spcPts val="0"/>
              </a:spcAft>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Organizing team members assignments through apps like GitLab and Trello.</a:t>
            </a:r>
            <a:endParaRPr sz="1800"/>
          </a:p>
          <a:p>
            <a:pPr indent="0" lvl="0" marL="0" marR="0" rtl="0" algn="l">
              <a:spcBef>
                <a:spcPts val="0"/>
              </a:spcBef>
              <a:spcAft>
                <a:spcPts val="0"/>
              </a:spcAft>
              <a:buNone/>
            </a:pPr>
            <a:r>
              <a:t/>
            </a:r>
            <a:endParaRPr sz="1800"/>
          </a:p>
          <a:p>
            <a:pPr indent="-342900" lvl="0" marL="342900" marR="0" rtl="0" algn="l">
              <a:spcBef>
                <a:spcPts val="0"/>
              </a:spcBef>
              <a:spcAft>
                <a:spcPts val="0"/>
              </a:spcAft>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Brainstorming ideas and writing them down where everyone can see using the Trello app.</a:t>
            </a:r>
            <a:endParaRPr/>
          </a:p>
          <a:p>
            <a:pPr indent="0" lvl="0" marL="0" marR="0" rtl="0" algn="l">
              <a:spcBef>
                <a:spcPts val="0"/>
              </a:spcBef>
              <a:spcAft>
                <a:spcPts val="0"/>
              </a:spcAft>
              <a:buNone/>
            </a:pPr>
            <a:r>
              <a:t/>
            </a:r>
            <a:endParaRPr/>
          </a:p>
          <a:p>
            <a:pPr indent="-342900" lvl="0" marL="342900" marR="0" rtl="0" algn="l">
              <a:spcBef>
                <a:spcPts val="0"/>
              </a:spcBef>
              <a:spcAft>
                <a:spcPts val="0"/>
              </a:spcAft>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We now know how to make changes to the application locally and push to a repository, so everyone on the team sees and can build on those changes.</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Shape 39"/>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chemeClr val="accent1"/>
              </a:buClr>
              <a:buFont typeface="Trebuchet MS"/>
              <a:buNone/>
            </a:pPr>
            <a:r>
              <a:rPr lang="en-US"/>
              <a:t>OwlVision Team Members</a:t>
            </a:r>
            <a:endParaRPr/>
          </a:p>
        </p:txBody>
      </p:sp>
      <p:sp>
        <p:nvSpPr>
          <p:cNvPr id="40" name="Shape 40"/>
          <p:cNvSpPr txBox="1"/>
          <p:nvPr>
            <p:ph idx="1" type="body"/>
          </p:nvPr>
        </p:nvSpPr>
        <p:spPr>
          <a:xfrm>
            <a:off x="677324" y="2160602"/>
            <a:ext cx="9232200" cy="46038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chemeClr val="accent1"/>
              </a:buClr>
              <a:buFont typeface="Noto Sans Symbols"/>
              <a:buNone/>
            </a:pPr>
            <a:r>
              <a:rPr lang="en-US" u="none">
                <a:solidFill>
                  <a:srgbClr val="3F3F3F"/>
                </a:solidFill>
              </a:rPr>
              <a:t>Owner:			Darek Dziamalek (</a:t>
            </a:r>
            <a:r>
              <a:rPr lang="en-US" u="sng">
                <a:solidFill>
                  <a:srgbClr val="B10E23"/>
                </a:solidFill>
                <a:hlinkClick r:id="rId3"/>
              </a:rPr>
              <a:t>ddziamalek2014@fau.edu</a:t>
            </a:r>
            <a:r>
              <a:rPr lang="en-US" u="none">
                <a:solidFill>
                  <a:srgbClr val="3F3F3F"/>
                </a:solidFill>
              </a:rPr>
              <a:t>)</a:t>
            </a:r>
            <a:endParaRPr/>
          </a:p>
          <a:p>
            <a:pPr indent="0" lvl="0" marL="0" rtl="0">
              <a:spcBef>
                <a:spcPts val="1000"/>
              </a:spcBef>
              <a:spcAft>
                <a:spcPts val="0"/>
              </a:spcAft>
              <a:buClr>
                <a:schemeClr val="accent1"/>
              </a:buClr>
              <a:buFont typeface="Noto Sans Symbols"/>
              <a:buNone/>
            </a:pPr>
            <a:r>
              <a:t/>
            </a:r>
            <a:endParaRPr u="none">
              <a:solidFill>
                <a:srgbClr val="3F3F3F"/>
              </a:solidFill>
            </a:endParaRPr>
          </a:p>
          <a:p>
            <a:pPr indent="0" lvl="0" marL="0" rtl="0">
              <a:spcBef>
                <a:spcPts val="1000"/>
              </a:spcBef>
              <a:spcAft>
                <a:spcPts val="0"/>
              </a:spcAft>
              <a:buClr>
                <a:schemeClr val="accent1"/>
              </a:buClr>
              <a:buFont typeface="Noto Sans Symbols"/>
              <a:buNone/>
            </a:pPr>
            <a:r>
              <a:rPr lang="en-US" u="none">
                <a:solidFill>
                  <a:srgbClr val="3F3F3F"/>
                </a:solidFill>
              </a:rPr>
              <a:t>Scrum Master: 	Austen Stone (</a:t>
            </a:r>
            <a:r>
              <a:rPr lang="en-US" u="sng">
                <a:solidFill>
                  <a:srgbClr val="B10E23"/>
                </a:solidFill>
                <a:hlinkClick r:id="rId4"/>
              </a:rPr>
              <a:t>astone2014@fau.edu</a:t>
            </a:r>
            <a:r>
              <a:rPr lang="en-US" u="none">
                <a:solidFill>
                  <a:srgbClr val="3F3F3F"/>
                </a:solidFill>
              </a:rPr>
              <a:t>)</a:t>
            </a:r>
            <a:endParaRPr/>
          </a:p>
          <a:p>
            <a:pPr indent="0" lvl="0" marL="0" rtl="0">
              <a:spcBef>
                <a:spcPts val="1000"/>
              </a:spcBef>
              <a:spcAft>
                <a:spcPts val="0"/>
              </a:spcAft>
              <a:buClr>
                <a:schemeClr val="accent1"/>
              </a:buClr>
              <a:buFont typeface="Noto Sans Symbols"/>
              <a:buNone/>
            </a:pPr>
            <a:r>
              <a:t/>
            </a:r>
            <a:endParaRPr u="none">
              <a:solidFill>
                <a:srgbClr val="3F3F3F"/>
              </a:solidFill>
            </a:endParaRPr>
          </a:p>
          <a:p>
            <a:pPr indent="0" lvl="0" marL="0" rtl="0">
              <a:spcBef>
                <a:spcPts val="1000"/>
              </a:spcBef>
              <a:spcAft>
                <a:spcPts val="0"/>
              </a:spcAft>
              <a:buClr>
                <a:schemeClr val="accent1"/>
              </a:buClr>
              <a:buFont typeface="Noto Sans Symbols"/>
              <a:buNone/>
            </a:pPr>
            <a:r>
              <a:rPr lang="en-US" u="none">
                <a:solidFill>
                  <a:srgbClr val="3F3F3F"/>
                </a:solidFill>
              </a:rPr>
              <a:t>Scrums: 			Zachary Goddard (</a:t>
            </a:r>
            <a:r>
              <a:rPr lang="en-US" u="sng">
                <a:solidFill>
                  <a:srgbClr val="B10E23"/>
                </a:solidFill>
                <a:hlinkClick r:id="rId5"/>
              </a:rPr>
              <a:t>z</a:t>
            </a:r>
            <a:r>
              <a:rPr lang="en-US" u="sng">
                <a:solidFill>
                  <a:srgbClr val="B10E23"/>
                </a:solidFill>
                <a:hlinkClick r:id="rId6"/>
              </a:rPr>
              <a:t>god</a:t>
            </a:r>
            <a:r>
              <a:rPr lang="en-US" u="sng">
                <a:solidFill>
                  <a:srgbClr val="B10E23"/>
                </a:solidFill>
                <a:hlinkClick r:id="rId7"/>
              </a:rPr>
              <a:t>dard2013@fau.edu</a:t>
            </a:r>
            <a:r>
              <a:rPr lang="en-US" u="none">
                <a:solidFill>
                  <a:srgbClr val="3F3F3F"/>
                </a:solidFill>
              </a:rPr>
              <a:t>)</a:t>
            </a:r>
            <a:endParaRPr/>
          </a:p>
          <a:p>
            <a:pPr indent="0" lvl="0" marL="0" rtl="0">
              <a:spcBef>
                <a:spcPts val="1000"/>
              </a:spcBef>
              <a:spcAft>
                <a:spcPts val="0"/>
              </a:spcAft>
              <a:buClr>
                <a:schemeClr val="accent1"/>
              </a:buClr>
              <a:buFont typeface="Noto Sans Symbols"/>
              <a:buNone/>
            </a:pPr>
            <a:r>
              <a:rPr lang="en-US" u="none">
                <a:solidFill>
                  <a:srgbClr val="3F3F3F"/>
                </a:solidFill>
              </a:rPr>
              <a:t>				Michael Sherman (</a:t>
            </a:r>
            <a:r>
              <a:rPr lang="en-US" u="sng">
                <a:solidFill>
                  <a:srgbClr val="B10E23"/>
                </a:solidFill>
                <a:hlinkClick r:id="rId8"/>
              </a:rPr>
              <a:t>msherman2015@fau.edu</a:t>
            </a:r>
            <a:r>
              <a:rPr lang="en-US" u="none">
                <a:solidFill>
                  <a:srgbClr val="3F3F3F"/>
                </a:solidFill>
              </a:rPr>
              <a:t>)</a:t>
            </a:r>
            <a:endParaRPr/>
          </a:p>
          <a:p>
            <a:pPr indent="0" lvl="0" marL="0" rtl="0">
              <a:spcBef>
                <a:spcPts val="1000"/>
              </a:spcBef>
              <a:spcAft>
                <a:spcPts val="0"/>
              </a:spcAft>
              <a:buClr>
                <a:schemeClr val="accent1"/>
              </a:buClr>
              <a:buFont typeface="Noto Sans Symbols"/>
              <a:buNone/>
            </a:pPr>
            <a:r>
              <a:rPr lang="en-US" u="none">
                <a:solidFill>
                  <a:srgbClr val="3F3F3F"/>
                </a:solidFill>
              </a:rPr>
              <a:t>				Dewayne Tulloch (</a:t>
            </a:r>
            <a:r>
              <a:rPr lang="en-US" u="sng">
                <a:solidFill>
                  <a:srgbClr val="B10E23"/>
                </a:solidFill>
                <a:hlinkClick r:id="rId9"/>
              </a:rPr>
              <a:t>dtulloch2012@fau.edu</a:t>
            </a:r>
            <a:r>
              <a:rPr lang="en-US" u="none">
                <a:solidFill>
                  <a:srgbClr val="3F3F3F"/>
                </a:solidFill>
              </a:rPr>
              <a:t>)</a:t>
            </a:r>
            <a:endParaRPr/>
          </a:p>
          <a:p>
            <a:pPr indent="0" lvl="0" marL="0" rtl="0">
              <a:spcBef>
                <a:spcPts val="1000"/>
              </a:spcBef>
              <a:spcAft>
                <a:spcPts val="0"/>
              </a:spcAft>
              <a:buClr>
                <a:schemeClr val="accent1"/>
              </a:buClr>
              <a:buFont typeface="Noto Sans Symbols"/>
              <a:buNone/>
            </a:pPr>
            <a:r>
              <a:rPr lang="en-US" u="none">
                <a:solidFill>
                  <a:srgbClr val="3F3F3F"/>
                </a:solidFill>
              </a:rPr>
              <a:t> </a:t>
            </a:r>
            <a:endParaRPr u="none">
              <a:solidFill>
                <a:srgbClr val="3F3F3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ph idx="1" type="body"/>
          </p:nvPr>
        </p:nvSpPr>
        <p:spPr>
          <a:xfrm>
            <a:off x="677324" y="2160602"/>
            <a:ext cx="9232200" cy="4603800"/>
          </a:xfrm>
          <a:prstGeom prst="rect">
            <a:avLst/>
          </a:prstGeom>
        </p:spPr>
        <p:txBody>
          <a:bodyPr anchorCtr="0" anchor="t" bIns="45700" lIns="91425" spcFirstLastPara="1" rIns="91425" wrap="square" tIns="45700">
            <a:noAutofit/>
          </a:bodyPr>
          <a:lstStyle/>
          <a:p>
            <a:pPr indent="-342900" lvl="0" marL="342900" rtl="0">
              <a:spcBef>
                <a:spcPts val="0"/>
              </a:spcBef>
              <a:spcAft>
                <a:spcPts val="0"/>
              </a:spcAft>
              <a:buSzPts val="1920"/>
              <a:buFont typeface="Noto Sans Symbols"/>
              <a:buChar char="▶"/>
            </a:pPr>
            <a:r>
              <a:rPr lang="en-US" sz="2400">
                <a:solidFill>
                  <a:srgbClr val="3F3F3F"/>
                </a:solidFill>
              </a:rPr>
              <a:t>Purpose</a:t>
            </a:r>
            <a:endParaRPr/>
          </a:p>
          <a:p>
            <a:pPr indent="-285750" lvl="1" marL="742950" rtl="0">
              <a:spcBef>
                <a:spcPts val="1000"/>
              </a:spcBef>
              <a:spcAft>
                <a:spcPts val="0"/>
              </a:spcAft>
              <a:buSzPts val="1600"/>
              <a:buFont typeface="Noto Sans Symbols"/>
              <a:buChar char="➢"/>
            </a:pPr>
            <a:r>
              <a:rPr lang="en-US"/>
              <a:t>OwlVision's</a:t>
            </a:r>
            <a:r>
              <a:rPr lang="en-US">
                <a:solidFill>
                  <a:srgbClr val="3F3F3F"/>
                </a:solidFill>
              </a:rPr>
              <a:t> main goal is to provide students and administrators with relevant information about what’s happening on FAU’s campus, including current events, issues, and study groups. Our service’s main competition are certain social media sites: Facebook, Twitter, and Yik Yak. </a:t>
            </a:r>
            <a:endParaRPr>
              <a:solidFill>
                <a:srgbClr val="3F3F3F"/>
              </a:solidFill>
            </a:endParaRPr>
          </a:p>
          <a:p>
            <a:pPr indent="0" lvl="1" marL="457200" rtl="0">
              <a:spcBef>
                <a:spcPts val="1000"/>
              </a:spcBef>
              <a:spcAft>
                <a:spcPts val="0"/>
              </a:spcAft>
              <a:buClr>
                <a:schemeClr val="accent1"/>
              </a:buClr>
              <a:buFont typeface="Noto Sans Symbols"/>
              <a:buNone/>
            </a:pPr>
            <a:r>
              <a:t/>
            </a:r>
            <a:endParaRPr>
              <a:solidFill>
                <a:srgbClr val="3F3F3F"/>
              </a:solidFill>
            </a:endParaRPr>
          </a:p>
          <a:p>
            <a:pPr indent="-342900" lvl="0" marL="342900" rtl="0">
              <a:spcBef>
                <a:spcPts val="1000"/>
              </a:spcBef>
              <a:spcAft>
                <a:spcPts val="0"/>
              </a:spcAft>
              <a:buSzPts val="1920"/>
              <a:buFont typeface="Noto Sans Symbols"/>
              <a:buChar char="▶"/>
            </a:pPr>
            <a:r>
              <a:rPr lang="en-US" sz="2400">
                <a:solidFill>
                  <a:srgbClr val="3F3F3F"/>
                </a:solidFill>
              </a:rPr>
              <a:t>Motivation</a:t>
            </a:r>
            <a:endParaRPr sz="2200">
              <a:solidFill>
                <a:srgbClr val="3F3F3F"/>
              </a:solidFill>
            </a:endParaRPr>
          </a:p>
          <a:p>
            <a:pPr indent="-285750" lvl="1" marL="742950" rtl="0">
              <a:spcBef>
                <a:spcPts val="1000"/>
              </a:spcBef>
              <a:spcAft>
                <a:spcPts val="0"/>
              </a:spcAft>
              <a:buSzPts val="1600"/>
              <a:buFont typeface="Noto Sans Symbols"/>
              <a:buChar char="➢"/>
            </a:pPr>
            <a:r>
              <a:rPr lang="en-US">
                <a:solidFill>
                  <a:srgbClr val="3F3F3F"/>
                </a:solidFill>
              </a:rPr>
              <a:t>Our drive to build this application comes from the desire to connect students across campus with one easy application.  We wish to bring students together by allowing them to go to events with friends, connect a class and improve their grades with a study group, or even report issues to improve the campus for everyone.</a:t>
            </a:r>
            <a:endParaRPr/>
          </a:p>
          <a:p>
            <a:pPr indent="-184150" lvl="1" marL="742950" rtl="0">
              <a:spcBef>
                <a:spcPts val="1000"/>
              </a:spcBef>
              <a:spcAft>
                <a:spcPts val="0"/>
              </a:spcAft>
              <a:buClr>
                <a:schemeClr val="accent1"/>
              </a:buClr>
              <a:buSzPts val="1600"/>
              <a:buFont typeface="Noto Sans Symbols"/>
              <a:buNone/>
            </a:pPr>
            <a:r>
              <a:t/>
            </a:r>
            <a:endParaRPr>
              <a:solidFill>
                <a:srgbClr val="3F3F3F"/>
              </a:solidFill>
            </a:endParaRPr>
          </a:p>
          <a:p>
            <a:pPr indent="-342900" lvl="0" marL="342900" rtl="0">
              <a:spcBef>
                <a:spcPts val="1000"/>
              </a:spcBef>
              <a:spcAft>
                <a:spcPts val="0"/>
              </a:spcAft>
              <a:buSzPts val="1760"/>
              <a:buFont typeface="Noto Sans Symbols"/>
              <a:buChar char="▶"/>
            </a:pPr>
            <a:r>
              <a:rPr lang="en-US" sz="2200">
                <a:solidFill>
                  <a:srgbClr val="3F3F3F"/>
                </a:solidFill>
              </a:rPr>
              <a:t>Target Audience</a:t>
            </a:r>
            <a:endParaRPr/>
          </a:p>
          <a:p>
            <a:pPr indent="-285750" lvl="1" marL="742950" rtl="0">
              <a:spcBef>
                <a:spcPts val="1000"/>
              </a:spcBef>
              <a:spcAft>
                <a:spcPts val="0"/>
              </a:spcAft>
              <a:buSzPts val="1600"/>
              <a:buFont typeface="Noto Sans Symbols"/>
              <a:buChar char="➢"/>
            </a:pPr>
            <a:r>
              <a:rPr lang="en-US">
                <a:solidFill>
                  <a:srgbClr val="3F3F3F"/>
                </a:solidFill>
              </a:rPr>
              <a:t>Students and Administration of FAU</a:t>
            </a:r>
            <a:endParaRPr/>
          </a:p>
        </p:txBody>
      </p:sp>
      <p:sp>
        <p:nvSpPr>
          <p:cNvPr id="46" name="Shape 46"/>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Purpose / Motivation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latin typeface="Trebuchet MS"/>
                <a:ea typeface="Trebuchet MS"/>
                <a:cs typeface="Trebuchet MS"/>
                <a:sym typeface="Trebuchet MS"/>
              </a:rPr>
              <a:t>Functionalities</a:t>
            </a:r>
            <a:endParaRPr b="0" i="0" sz="3600" u="none" cap="none" strike="noStrike">
              <a:latin typeface="Trebuchet MS"/>
              <a:ea typeface="Trebuchet MS"/>
              <a:cs typeface="Trebuchet MS"/>
              <a:sym typeface="Trebuchet MS"/>
            </a:endParaRPr>
          </a:p>
        </p:txBody>
      </p:sp>
      <p:sp>
        <p:nvSpPr>
          <p:cNvPr id="52" name="Shape 52"/>
          <p:cNvSpPr txBox="1"/>
          <p:nvPr>
            <p:ph idx="1" type="body"/>
          </p:nvPr>
        </p:nvSpPr>
        <p:spPr>
          <a:xfrm>
            <a:off x="677324" y="2160602"/>
            <a:ext cx="9232200" cy="4603800"/>
          </a:xfrm>
          <a:prstGeom prst="rect">
            <a:avLst/>
          </a:prstGeom>
        </p:spPr>
        <p:txBody>
          <a:bodyPr anchorCtr="0" anchor="t" bIns="45700" lIns="91425" spcFirstLastPara="1" rIns="91425" wrap="square" tIns="45700">
            <a:noAutofit/>
          </a:bodyPr>
          <a:lstStyle/>
          <a:p>
            <a:pPr indent="-342900" lvl="0" marL="342900" rtl="0">
              <a:spcBef>
                <a:spcPts val="0"/>
              </a:spcBef>
              <a:spcAft>
                <a:spcPts val="0"/>
              </a:spcAft>
              <a:buSzPts val="1920"/>
              <a:buFont typeface="Noto Sans Symbols"/>
              <a:buChar char="▶"/>
            </a:pPr>
            <a:r>
              <a:rPr lang="en-US">
                <a:solidFill>
                  <a:srgbClr val="3F3F3F"/>
                </a:solidFill>
              </a:rPr>
              <a:t>Post/Edit/Browse:</a:t>
            </a:r>
            <a:endParaRPr/>
          </a:p>
          <a:p>
            <a:pPr indent="-285750" lvl="1" marL="742950" rtl="0">
              <a:spcBef>
                <a:spcPts val="1000"/>
              </a:spcBef>
              <a:spcAft>
                <a:spcPts val="0"/>
              </a:spcAft>
              <a:buSzPts val="1600"/>
              <a:buFont typeface="Noto Sans Symbols"/>
              <a:buChar char="➢"/>
            </a:pPr>
            <a:r>
              <a:rPr lang="en-US">
                <a:solidFill>
                  <a:srgbClr val="3F3F3F"/>
                </a:solidFill>
              </a:rPr>
              <a:t>Issues</a:t>
            </a:r>
            <a:endParaRPr/>
          </a:p>
          <a:p>
            <a:pPr indent="-285750" lvl="1" marL="742950" rtl="0">
              <a:spcBef>
                <a:spcPts val="1000"/>
              </a:spcBef>
              <a:spcAft>
                <a:spcPts val="0"/>
              </a:spcAft>
              <a:buSzPts val="1600"/>
              <a:buFont typeface="Noto Sans Symbols"/>
              <a:buChar char="➢"/>
            </a:pPr>
            <a:r>
              <a:rPr lang="en-US">
                <a:solidFill>
                  <a:srgbClr val="3F3F3F"/>
                </a:solidFill>
              </a:rPr>
              <a:t>Events</a:t>
            </a:r>
            <a:endParaRPr/>
          </a:p>
          <a:p>
            <a:pPr indent="-285750" lvl="1" marL="742950" rtl="0">
              <a:spcBef>
                <a:spcPts val="1000"/>
              </a:spcBef>
              <a:spcAft>
                <a:spcPts val="0"/>
              </a:spcAft>
              <a:buSzPts val="1600"/>
              <a:buFont typeface="Noto Sans Symbols"/>
              <a:buChar char="➢"/>
            </a:pPr>
            <a:r>
              <a:rPr lang="en-US">
                <a:solidFill>
                  <a:srgbClr val="3F3F3F"/>
                </a:solidFill>
              </a:rPr>
              <a:t>Study Groups</a:t>
            </a:r>
            <a:endParaRPr>
              <a:solidFill>
                <a:srgbClr val="3F3F3F"/>
              </a:solidFill>
            </a:endParaRPr>
          </a:p>
          <a:p>
            <a:pPr indent="-342900" lvl="0" marL="342900" rtl="0">
              <a:spcBef>
                <a:spcPts val="1000"/>
              </a:spcBef>
              <a:spcAft>
                <a:spcPts val="0"/>
              </a:spcAft>
              <a:buSzPts val="1920"/>
              <a:buFont typeface="Noto Sans Symbols"/>
              <a:buChar char="▶"/>
            </a:pPr>
            <a:r>
              <a:rPr lang="en-US">
                <a:solidFill>
                  <a:srgbClr val="3F3F3F"/>
                </a:solidFill>
              </a:rPr>
              <a:t>Students can signup and create a profile to track activity</a:t>
            </a:r>
            <a:endParaRPr/>
          </a:p>
          <a:p>
            <a:pPr indent="-342900" lvl="0" marL="342900" rtl="0">
              <a:spcBef>
                <a:spcPts val="1000"/>
              </a:spcBef>
              <a:spcAft>
                <a:spcPts val="0"/>
              </a:spcAft>
              <a:buSzPts val="1920"/>
              <a:buFont typeface="Noto Sans Symbols"/>
              <a:buChar char="▶"/>
            </a:pPr>
            <a:r>
              <a:rPr lang="en-US">
                <a:solidFill>
                  <a:srgbClr val="3F3F3F"/>
                </a:solidFill>
              </a:rPr>
              <a:t>Administrators can also sign up and monitor issues</a:t>
            </a:r>
            <a:endParaRPr/>
          </a:p>
          <a:p>
            <a:pPr indent="-342900" lvl="0" marL="342900" rtl="0">
              <a:spcBef>
                <a:spcPts val="1000"/>
              </a:spcBef>
              <a:spcAft>
                <a:spcPts val="0"/>
              </a:spcAft>
              <a:buSzPts val="1920"/>
              <a:buFont typeface="Noto Sans Symbols"/>
              <a:buChar char="▶"/>
            </a:pPr>
            <a:r>
              <a:rPr lang="en-US">
                <a:solidFill>
                  <a:srgbClr val="3F3F3F"/>
                </a:solidFill>
              </a:rPr>
              <a:t>Dashboard displaying current state of campus</a:t>
            </a:r>
            <a:endParaRPr/>
          </a:p>
          <a:p>
            <a:pPr indent="-220980" lvl="0" marL="342900" rtl="0">
              <a:spcBef>
                <a:spcPts val="1000"/>
              </a:spcBef>
              <a:spcAft>
                <a:spcPts val="0"/>
              </a:spcAft>
              <a:buClr>
                <a:schemeClr val="accent1"/>
              </a:buClr>
              <a:buSzPts val="1920"/>
              <a:buFont typeface="Noto Sans Symbols"/>
              <a:buNone/>
            </a:pPr>
            <a:r>
              <a:t/>
            </a:r>
            <a:endParaRPr>
              <a:solidFill>
                <a:srgbClr val="3F3F3F"/>
              </a:solidFill>
            </a:endParaRPr>
          </a:p>
        </p:txBody>
      </p:sp>
      <p:pic>
        <p:nvPicPr>
          <p:cNvPr id="53" name="Shape 53"/>
          <p:cNvPicPr preferRelativeResize="0"/>
          <p:nvPr/>
        </p:nvPicPr>
        <p:blipFill rotWithShape="1">
          <a:blip r:embed="rId3">
            <a:alphaModFix/>
          </a:blip>
          <a:srcRect b="7433" l="0" r="0" t="0"/>
          <a:stretch/>
        </p:blipFill>
        <p:spPr>
          <a:xfrm>
            <a:off x="7304775" y="343000"/>
            <a:ext cx="4495824" cy="4011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latin typeface="Trebuchet MS"/>
                <a:ea typeface="Trebuchet MS"/>
                <a:cs typeface="Trebuchet MS"/>
                <a:sym typeface="Trebuchet MS"/>
              </a:rPr>
              <a:t>System Infrastructure  </a:t>
            </a:r>
            <a:endParaRPr b="0" i="0" sz="3600" u="none" cap="none" strike="noStrike">
              <a:latin typeface="Trebuchet MS"/>
              <a:ea typeface="Trebuchet MS"/>
              <a:cs typeface="Trebuchet MS"/>
              <a:sym typeface="Trebuchet MS"/>
            </a:endParaRPr>
          </a:p>
        </p:txBody>
      </p:sp>
      <p:sp>
        <p:nvSpPr>
          <p:cNvPr id="59" name="Shape 59"/>
          <p:cNvSpPr txBox="1"/>
          <p:nvPr>
            <p:ph idx="1" type="body"/>
          </p:nvPr>
        </p:nvSpPr>
        <p:spPr>
          <a:xfrm>
            <a:off x="677324" y="2160602"/>
            <a:ext cx="9232200" cy="4603800"/>
          </a:xfrm>
          <a:prstGeom prst="rect">
            <a:avLst/>
          </a:prstGeom>
        </p:spPr>
        <p:txBody>
          <a:bodyPr anchorCtr="0" anchor="t" bIns="45700" lIns="91425" spcFirstLastPara="1" rIns="91425" wrap="square" tIns="45700">
            <a:noAutofit/>
          </a:bodyPr>
          <a:lstStyle/>
          <a:p>
            <a:pPr indent="-319024" lvl="0" marL="342900" rtl="0">
              <a:spcBef>
                <a:spcPts val="0"/>
              </a:spcBef>
              <a:spcAft>
                <a:spcPts val="0"/>
              </a:spcAft>
              <a:buSzPts val="1400"/>
              <a:buFont typeface="Noto Sans Symbols"/>
              <a:buChar char="▶"/>
            </a:pPr>
            <a:r>
              <a:rPr lang="en-US">
                <a:solidFill>
                  <a:srgbClr val="3F3F3F"/>
                </a:solidFill>
              </a:rPr>
              <a:t>Languages</a:t>
            </a:r>
            <a:endParaRPr/>
          </a:p>
          <a:p>
            <a:pPr indent="-267969" lvl="1" marL="742950" rtl="0">
              <a:spcBef>
                <a:spcPts val="1000"/>
              </a:spcBef>
              <a:spcAft>
                <a:spcPts val="0"/>
              </a:spcAft>
              <a:buSzPts val="1200"/>
              <a:buFont typeface="Noto Sans Symbols"/>
              <a:buChar char="➢"/>
            </a:pPr>
            <a:r>
              <a:rPr lang="en-US">
                <a:solidFill>
                  <a:srgbClr val="3F3F3F"/>
                </a:solidFill>
              </a:rPr>
              <a:t>HTML - Handles the display of our project on a web page</a:t>
            </a:r>
            <a:endParaRPr/>
          </a:p>
          <a:p>
            <a:pPr indent="-267969" lvl="1" marL="742950" rtl="0">
              <a:spcBef>
                <a:spcPts val="1000"/>
              </a:spcBef>
              <a:spcAft>
                <a:spcPts val="0"/>
              </a:spcAft>
              <a:buSzPts val="1200"/>
              <a:buFont typeface="Noto Sans Symbols"/>
              <a:buChar char="➢"/>
            </a:pPr>
            <a:r>
              <a:rPr lang="en-US">
                <a:solidFill>
                  <a:srgbClr val="3F3F3F"/>
                </a:solidFill>
              </a:rPr>
              <a:t>CSS – Controls the layout of our webpage</a:t>
            </a:r>
            <a:endParaRPr/>
          </a:p>
          <a:p>
            <a:pPr indent="-267969" lvl="1" marL="742950" rtl="0">
              <a:spcBef>
                <a:spcPts val="1000"/>
              </a:spcBef>
              <a:spcAft>
                <a:spcPts val="0"/>
              </a:spcAft>
              <a:buSzPts val="1200"/>
              <a:buFont typeface="Noto Sans Symbols"/>
              <a:buChar char="➢"/>
            </a:pPr>
            <a:r>
              <a:rPr lang="en-US">
                <a:solidFill>
                  <a:srgbClr val="3F3F3F"/>
                </a:solidFill>
              </a:rPr>
              <a:t>Javascript/JQuery – Provides the functionality of our project</a:t>
            </a:r>
            <a:endParaRPr/>
          </a:p>
          <a:p>
            <a:pPr indent="-267969" lvl="1" marL="742950" rtl="0">
              <a:spcBef>
                <a:spcPts val="1000"/>
              </a:spcBef>
              <a:spcAft>
                <a:spcPts val="0"/>
              </a:spcAft>
              <a:buSzPts val="1200"/>
              <a:buFont typeface="Noto Sans Symbols"/>
              <a:buChar char="➢"/>
            </a:pPr>
            <a:r>
              <a:rPr lang="en-US">
                <a:solidFill>
                  <a:srgbClr val="3F3F3F"/>
                </a:solidFill>
              </a:rPr>
              <a:t>Node.js – Used to implement real-time response on actions</a:t>
            </a:r>
            <a:endParaRPr/>
          </a:p>
          <a:p>
            <a:pPr indent="-319024" lvl="0" marL="342900" rtl="0">
              <a:spcBef>
                <a:spcPts val="1000"/>
              </a:spcBef>
              <a:spcAft>
                <a:spcPts val="0"/>
              </a:spcAft>
              <a:buSzPts val="1400"/>
              <a:buFont typeface="Noto Sans Symbols"/>
              <a:buChar char="▶"/>
            </a:pPr>
            <a:r>
              <a:rPr lang="en-US">
                <a:solidFill>
                  <a:srgbClr val="3F3F3F"/>
                </a:solidFill>
              </a:rPr>
              <a:t>Database</a:t>
            </a:r>
            <a:endParaRPr/>
          </a:p>
          <a:p>
            <a:pPr indent="-267969" lvl="1" marL="742950" rtl="0">
              <a:spcBef>
                <a:spcPts val="1000"/>
              </a:spcBef>
              <a:spcAft>
                <a:spcPts val="0"/>
              </a:spcAft>
              <a:buSzPts val="1200"/>
              <a:buFont typeface="Noto Sans Symbols"/>
              <a:buChar char="➢"/>
            </a:pPr>
            <a:r>
              <a:rPr lang="en-US">
                <a:solidFill>
                  <a:srgbClr val="3F3F3F"/>
                </a:solidFill>
              </a:rPr>
              <a:t>MongoDB - A database that uses a document oriented model rather than a relational one</a:t>
            </a:r>
            <a:endParaRPr/>
          </a:p>
          <a:p>
            <a:pPr indent="-267969" lvl="1" marL="742950" rtl="0">
              <a:spcBef>
                <a:spcPts val="1000"/>
              </a:spcBef>
              <a:spcAft>
                <a:spcPts val="0"/>
              </a:spcAft>
              <a:buSzPts val="1200"/>
              <a:buFont typeface="Noto Sans Symbols"/>
              <a:buChar char="➢"/>
            </a:pPr>
            <a:r>
              <a:rPr lang="en-US">
                <a:solidFill>
                  <a:srgbClr val="3F3F3F"/>
                </a:solidFill>
              </a:rPr>
              <a:t>Firebase - Stores and syncs app data in real-time</a:t>
            </a:r>
            <a:endParaRPr/>
          </a:p>
          <a:p>
            <a:pPr indent="-319024" lvl="0" marL="342900" rtl="0">
              <a:spcBef>
                <a:spcPts val="1000"/>
              </a:spcBef>
              <a:spcAft>
                <a:spcPts val="0"/>
              </a:spcAft>
              <a:buSzPts val="1400"/>
              <a:buFont typeface="Noto Sans Symbols"/>
              <a:buChar char="▶"/>
            </a:pPr>
            <a:r>
              <a:rPr lang="en-US">
                <a:solidFill>
                  <a:srgbClr val="3F3F3F"/>
                </a:solidFill>
              </a:rPr>
              <a:t>Framework</a:t>
            </a:r>
            <a:endParaRPr/>
          </a:p>
          <a:p>
            <a:pPr indent="-267969" lvl="1" marL="742950" rtl="0">
              <a:spcBef>
                <a:spcPts val="1000"/>
              </a:spcBef>
              <a:spcAft>
                <a:spcPts val="0"/>
              </a:spcAft>
              <a:buSzPts val="1200"/>
              <a:buFont typeface="Noto Sans Symbols"/>
              <a:buChar char="➢"/>
            </a:pPr>
            <a:r>
              <a:rPr lang="en-US">
                <a:solidFill>
                  <a:srgbClr val="3F3F3F"/>
                </a:solidFill>
              </a:rPr>
              <a:t>Express.js - Framework designed to create web servers with Node.js</a:t>
            </a:r>
            <a:endParaRPr/>
          </a:p>
          <a:p>
            <a:pPr indent="-267969" lvl="1" marL="742950" rtl="0">
              <a:spcBef>
                <a:spcPts val="1000"/>
              </a:spcBef>
              <a:spcAft>
                <a:spcPts val="0"/>
              </a:spcAft>
              <a:buSzPts val="1200"/>
              <a:buFont typeface="Noto Sans Symbols"/>
              <a:buChar char="➢"/>
            </a:pPr>
            <a:r>
              <a:rPr lang="en-US">
                <a:solidFill>
                  <a:srgbClr val="3F3F3F"/>
                </a:solidFill>
              </a:rPr>
              <a:t>Bootstrap 4 - Improves the visual aspect of our project</a:t>
            </a:r>
            <a:endParaRPr/>
          </a:p>
          <a:p>
            <a:pPr indent="-267969" lvl="1" marL="742950" rtl="0">
              <a:spcBef>
                <a:spcPts val="1000"/>
              </a:spcBef>
              <a:spcAft>
                <a:spcPts val="0"/>
              </a:spcAft>
              <a:buSzPts val="1200"/>
              <a:buFont typeface="Noto Sans Symbols"/>
              <a:buChar char="➢"/>
            </a:pPr>
            <a:r>
              <a:rPr lang="en-US">
                <a:solidFill>
                  <a:srgbClr val="3F3F3F"/>
                </a:solidFill>
              </a:rPr>
              <a:t>Mongoose - Framework which extends the MongoDB core library to support schemas to our database integration</a:t>
            </a:r>
            <a:endParaRPr>
              <a:solidFill>
                <a:srgbClr val="3F3F3F"/>
              </a:solidFill>
            </a:endParaRPr>
          </a:p>
        </p:txBody>
      </p:sp>
      <p:pic>
        <p:nvPicPr>
          <p:cNvPr descr="a8d67b7223c907727803a8e08193df8a" id="60" name="Shape 60"/>
          <p:cNvPicPr preferRelativeResize="0"/>
          <p:nvPr/>
        </p:nvPicPr>
        <p:blipFill>
          <a:blip r:embed="rId3">
            <a:alphaModFix/>
          </a:blip>
          <a:stretch>
            <a:fillRect/>
          </a:stretch>
        </p:blipFill>
        <p:spPr>
          <a:xfrm>
            <a:off x="8365000" y="804975"/>
            <a:ext cx="1750875" cy="1750875"/>
          </a:xfrm>
          <a:prstGeom prst="rect">
            <a:avLst/>
          </a:prstGeom>
          <a:noFill/>
          <a:ln>
            <a:noFill/>
          </a:ln>
        </p:spPr>
      </p:pic>
      <p:pic>
        <p:nvPicPr>
          <p:cNvPr descr="nodejs.png" id="61" name="Shape 61"/>
          <p:cNvPicPr preferRelativeResize="0"/>
          <p:nvPr/>
        </p:nvPicPr>
        <p:blipFill>
          <a:blip r:embed="rId4">
            <a:alphaModFix/>
          </a:blip>
          <a:stretch>
            <a:fillRect/>
          </a:stretch>
        </p:blipFill>
        <p:spPr>
          <a:xfrm>
            <a:off x="6070978" y="533397"/>
            <a:ext cx="2294021" cy="2294021"/>
          </a:xfrm>
          <a:prstGeom prst="rect">
            <a:avLst/>
          </a:prstGeom>
          <a:noFill/>
          <a:ln>
            <a:noFill/>
          </a:ln>
        </p:spPr>
      </p:pic>
      <p:pic>
        <p:nvPicPr>
          <p:cNvPr descr="image00.png" id="62" name="Shape 62"/>
          <p:cNvPicPr preferRelativeResize="0"/>
          <p:nvPr/>
        </p:nvPicPr>
        <p:blipFill>
          <a:blip r:embed="rId5">
            <a:alphaModFix/>
          </a:blip>
          <a:stretch>
            <a:fillRect/>
          </a:stretch>
        </p:blipFill>
        <p:spPr>
          <a:xfrm>
            <a:off x="5760625" y="1910350"/>
            <a:ext cx="5050076" cy="258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677334" y="381000"/>
            <a:ext cx="8596800" cy="13209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chemeClr val="accent1"/>
              </a:buClr>
              <a:buFont typeface="Trebuchet MS"/>
              <a:buNone/>
            </a:pPr>
            <a:r>
              <a:rPr lang="en-US"/>
              <a:t>System Infrastructure Continued  </a:t>
            </a:r>
            <a:endParaRPr/>
          </a:p>
        </p:txBody>
      </p:sp>
      <p:sp>
        <p:nvSpPr>
          <p:cNvPr id="68" name="Shape 68"/>
          <p:cNvSpPr txBox="1"/>
          <p:nvPr>
            <p:ph idx="1" type="body"/>
          </p:nvPr>
        </p:nvSpPr>
        <p:spPr>
          <a:xfrm>
            <a:off x="677325" y="1360375"/>
            <a:ext cx="9232200" cy="5404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SzPts val="1904"/>
              <a:buFont typeface="Noto Sans Symbols"/>
              <a:buChar char="▶"/>
            </a:pPr>
            <a:r>
              <a:rPr b="0" i="0" lang="en-US" sz="2380" u="none" cap="none" strike="noStrike">
                <a:solidFill>
                  <a:srgbClr val="3F3F3F"/>
                </a:solidFill>
                <a:latin typeface="Trebuchet MS"/>
                <a:ea typeface="Trebuchet MS"/>
                <a:cs typeface="Trebuchet MS"/>
                <a:sym typeface="Trebuchet MS"/>
              </a:rPr>
              <a:t>Tools</a:t>
            </a:r>
            <a:endParaRPr/>
          </a:p>
          <a:p>
            <a:pPr indent="-279654" lvl="1" marL="742950" marR="0" rtl="0" algn="l">
              <a:lnSpc>
                <a:spcPct val="80000"/>
              </a:lnSpc>
              <a:spcBef>
                <a:spcPts val="1000"/>
              </a:spcBef>
              <a:spcAft>
                <a:spcPts val="0"/>
              </a:spcAft>
              <a:buSzPts val="1400"/>
              <a:buFont typeface="Noto Sans Symbols"/>
              <a:buChar char="➢"/>
            </a:pPr>
            <a:r>
              <a:rPr b="0" i="0" lang="en-US" sz="1400" u="none" cap="none" strike="noStrike">
                <a:solidFill>
                  <a:srgbClr val="3F3F3F"/>
                </a:solidFill>
                <a:latin typeface="Trebuchet MS"/>
                <a:ea typeface="Trebuchet MS"/>
                <a:cs typeface="Trebuchet MS"/>
                <a:sym typeface="Trebuchet MS"/>
              </a:rPr>
              <a:t>GitLab - An application that is used for code management, issue tracking, and continuous integration</a:t>
            </a:r>
            <a:endParaRPr sz="1400"/>
          </a:p>
          <a:p>
            <a:pPr indent="-279654" lvl="1" marL="742950" marR="0" rtl="0" algn="l">
              <a:lnSpc>
                <a:spcPct val="80000"/>
              </a:lnSpc>
              <a:spcBef>
                <a:spcPts val="1000"/>
              </a:spcBef>
              <a:spcAft>
                <a:spcPts val="0"/>
              </a:spcAft>
              <a:buSzPts val="1400"/>
              <a:buFont typeface="Noto Sans Symbols"/>
              <a:buChar char="➢"/>
            </a:pPr>
            <a:r>
              <a:rPr b="0" i="0" lang="en-US" sz="1400" u="none" cap="none" strike="noStrike">
                <a:solidFill>
                  <a:srgbClr val="3F3F3F"/>
                </a:solidFill>
                <a:latin typeface="Trebuchet MS"/>
                <a:ea typeface="Trebuchet MS"/>
                <a:cs typeface="Trebuchet MS"/>
                <a:sym typeface="Trebuchet MS"/>
              </a:rPr>
              <a:t>Git - Version control, has continuous integration which automatically builds and deploys to firebase when a branch is merged into master.</a:t>
            </a:r>
            <a:endParaRPr sz="1400"/>
          </a:p>
          <a:p>
            <a:pPr indent="-279654" lvl="1" marL="742950" marR="0" rtl="0" algn="l">
              <a:lnSpc>
                <a:spcPct val="80000"/>
              </a:lnSpc>
              <a:spcBef>
                <a:spcPts val="1000"/>
              </a:spcBef>
              <a:spcAft>
                <a:spcPts val="0"/>
              </a:spcAft>
              <a:buSzPts val="1400"/>
              <a:buFont typeface="Noto Sans Symbols"/>
              <a:buChar char="➢"/>
            </a:pPr>
            <a:r>
              <a:rPr b="0" i="0" lang="en-US" sz="1400" u="none" cap="none" strike="noStrike">
                <a:solidFill>
                  <a:srgbClr val="3F3F3F"/>
                </a:solidFill>
                <a:latin typeface="Trebuchet MS"/>
                <a:ea typeface="Trebuchet MS"/>
                <a:cs typeface="Trebuchet MS"/>
                <a:sym typeface="Trebuchet MS"/>
              </a:rPr>
              <a:t>Slack – A text chat app and our main form of communication</a:t>
            </a:r>
            <a:endParaRPr sz="1400"/>
          </a:p>
          <a:p>
            <a:pPr indent="-279654" lvl="1" marL="742950" marR="0" rtl="0" algn="l">
              <a:lnSpc>
                <a:spcPct val="80000"/>
              </a:lnSpc>
              <a:spcBef>
                <a:spcPts val="1000"/>
              </a:spcBef>
              <a:spcAft>
                <a:spcPts val="0"/>
              </a:spcAft>
              <a:buSzPts val="1400"/>
              <a:buFont typeface="Noto Sans Symbols"/>
              <a:buChar char="➢"/>
            </a:pPr>
            <a:r>
              <a:rPr b="0" i="0" lang="en-US" sz="1400" u="none" cap="none" strike="noStrike">
                <a:solidFill>
                  <a:srgbClr val="3F3F3F"/>
                </a:solidFill>
                <a:latin typeface="Trebuchet MS"/>
                <a:ea typeface="Trebuchet MS"/>
                <a:cs typeface="Trebuchet MS"/>
                <a:sym typeface="Trebuchet MS"/>
              </a:rPr>
              <a:t>Trello - An app that will helped us organize the development of our project</a:t>
            </a:r>
            <a:endParaRPr sz="1400"/>
          </a:p>
          <a:p>
            <a:pPr indent="-279654" lvl="1" marL="742950" marR="0" rtl="0" algn="l">
              <a:lnSpc>
                <a:spcPct val="80000"/>
              </a:lnSpc>
              <a:spcBef>
                <a:spcPts val="1000"/>
              </a:spcBef>
              <a:spcAft>
                <a:spcPts val="0"/>
              </a:spcAft>
              <a:buSzPts val="1400"/>
              <a:buFont typeface="Noto Sans Symbols"/>
              <a:buChar char="➢"/>
            </a:pPr>
            <a:r>
              <a:rPr b="0" i="0" lang="en-US" sz="1400" u="none" cap="none" strike="noStrike">
                <a:solidFill>
                  <a:srgbClr val="3F3F3F"/>
                </a:solidFill>
                <a:latin typeface="Trebuchet MS"/>
                <a:ea typeface="Trebuchet MS"/>
                <a:cs typeface="Trebuchet MS"/>
                <a:sym typeface="Trebuchet MS"/>
              </a:rPr>
              <a:t>Angular CLI – Command line interface for angular to quickly scaffold the structure of the app and manage the build tools</a:t>
            </a:r>
            <a:endParaRPr sz="1400"/>
          </a:p>
          <a:p>
            <a:pPr indent="-279654" lvl="1" marL="742950" marR="0" rtl="0" algn="l">
              <a:lnSpc>
                <a:spcPct val="80000"/>
              </a:lnSpc>
              <a:spcBef>
                <a:spcPts val="1000"/>
              </a:spcBef>
              <a:spcAft>
                <a:spcPts val="0"/>
              </a:spcAft>
              <a:buSzPts val="1400"/>
              <a:buFont typeface="Noto Sans Symbols"/>
              <a:buChar char="➢"/>
            </a:pPr>
            <a:r>
              <a:rPr b="0" i="0" lang="en-US" sz="1400" u="none" cap="none" strike="noStrike">
                <a:solidFill>
                  <a:srgbClr val="3F3F3F"/>
                </a:solidFill>
                <a:latin typeface="Trebuchet MS"/>
                <a:ea typeface="Trebuchet MS"/>
                <a:cs typeface="Trebuchet MS"/>
                <a:sym typeface="Trebuchet MS"/>
              </a:rPr>
              <a:t>WebPack – Automatically minifies, mangles, and bundles code to reduce file size</a:t>
            </a:r>
            <a:endParaRPr sz="1400"/>
          </a:p>
          <a:p>
            <a:pPr indent="-342900" lvl="0" marL="342900" marR="0" rtl="0" algn="l">
              <a:lnSpc>
                <a:spcPct val="80000"/>
              </a:lnSpc>
              <a:spcBef>
                <a:spcPts val="1000"/>
              </a:spcBef>
              <a:spcAft>
                <a:spcPts val="0"/>
              </a:spcAft>
              <a:buSzPts val="1904"/>
              <a:buFont typeface="Noto Sans Symbols"/>
              <a:buChar char="▶"/>
            </a:pPr>
            <a:r>
              <a:rPr b="0" i="0" lang="en-US" sz="2380" u="none" cap="none" strike="noStrike">
                <a:solidFill>
                  <a:srgbClr val="3F3F3F"/>
                </a:solidFill>
                <a:latin typeface="Trebuchet MS"/>
                <a:ea typeface="Trebuchet MS"/>
                <a:cs typeface="Trebuchet MS"/>
                <a:sym typeface="Trebuchet MS"/>
              </a:rPr>
              <a:t>User Interface</a:t>
            </a:r>
            <a:endParaRPr/>
          </a:p>
          <a:p>
            <a:pPr indent="-285750" lvl="1" marL="742950" marR="0" rtl="0" algn="l">
              <a:lnSpc>
                <a:spcPct val="80000"/>
              </a:lnSpc>
              <a:spcBef>
                <a:spcPts val="1000"/>
              </a:spcBef>
              <a:spcAft>
                <a:spcPts val="0"/>
              </a:spcAft>
              <a:buSzPts val="1496"/>
              <a:buFont typeface="Noto Sans Symbols"/>
              <a:buChar char="➢"/>
            </a:pPr>
            <a:r>
              <a:rPr b="0" i="0" lang="en-US" sz="1870" u="none" cap="none" strike="noStrike">
                <a:solidFill>
                  <a:srgbClr val="3F3F3F"/>
                </a:solidFill>
                <a:latin typeface="Trebuchet MS"/>
                <a:ea typeface="Trebuchet MS"/>
                <a:cs typeface="Trebuchet MS"/>
                <a:sym typeface="Trebuchet MS"/>
              </a:rPr>
              <a:t>Core UI Admin Panel</a:t>
            </a:r>
            <a:endParaRPr/>
          </a:p>
          <a:p>
            <a:pPr indent="-342900" lvl="0" marL="342900" marR="0" rtl="0" algn="l">
              <a:lnSpc>
                <a:spcPct val="80000"/>
              </a:lnSpc>
              <a:spcBef>
                <a:spcPts val="1000"/>
              </a:spcBef>
              <a:spcAft>
                <a:spcPts val="0"/>
              </a:spcAft>
              <a:buSzPts val="1904"/>
              <a:buFont typeface="Noto Sans Symbols"/>
              <a:buChar char="▶"/>
            </a:pPr>
            <a:r>
              <a:rPr b="0" i="0" lang="en-US" sz="2380" u="none" cap="none" strike="noStrike">
                <a:solidFill>
                  <a:srgbClr val="3F3F3F"/>
                </a:solidFill>
                <a:latin typeface="Trebuchet MS"/>
                <a:ea typeface="Trebuchet MS"/>
                <a:cs typeface="Trebuchet MS"/>
                <a:sym typeface="Trebuchet MS"/>
              </a:rPr>
              <a:t>Hosting</a:t>
            </a:r>
            <a:endParaRPr/>
          </a:p>
          <a:p>
            <a:pPr indent="-285750" lvl="1" marL="742950" marR="0" rtl="0" algn="l">
              <a:lnSpc>
                <a:spcPct val="80000"/>
              </a:lnSpc>
              <a:spcBef>
                <a:spcPts val="1000"/>
              </a:spcBef>
              <a:spcAft>
                <a:spcPts val="0"/>
              </a:spcAft>
              <a:buSzPts val="1496"/>
              <a:buFont typeface="Noto Sans Symbols"/>
              <a:buChar char="➢"/>
            </a:pPr>
            <a:r>
              <a:rPr b="0" i="0" lang="en-US" sz="1870" u="none" cap="none" strike="noStrike">
                <a:solidFill>
                  <a:srgbClr val="3F3F3F"/>
                </a:solidFill>
                <a:latin typeface="Trebuchet MS"/>
                <a:ea typeface="Trebuchet MS"/>
                <a:cs typeface="Trebuchet MS"/>
                <a:sym typeface="Trebuchet MS"/>
              </a:rPr>
              <a:t>Heroku – Node Server</a:t>
            </a:r>
            <a:endParaRPr/>
          </a:p>
          <a:p>
            <a:pPr indent="-285750" lvl="1" marL="742950" marR="0" rtl="0" algn="l">
              <a:lnSpc>
                <a:spcPct val="80000"/>
              </a:lnSpc>
              <a:spcBef>
                <a:spcPts val="1000"/>
              </a:spcBef>
              <a:spcAft>
                <a:spcPts val="0"/>
              </a:spcAft>
              <a:buSzPts val="1496"/>
              <a:buFont typeface="Noto Sans Symbols"/>
              <a:buChar char="➢"/>
            </a:pPr>
            <a:r>
              <a:rPr b="0" i="0" lang="en-US" sz="1870" u="none" cap="none" strike="noStrike">
                <a:solidFill>
                  <a:srgbClr val="3F3F3F"/>
                </a:solidFill>
                <a:latin typeface="Trebuchet MS"/>
                <a:ea typeface="Trebuchet MS"/>
                <a:cs typeface="Trebuchet MS"/>
                <a:sym typeface="Trebuchet MS"/>
              </a:rPr>
              <a:t>Firebase - Angular Client</a:t>
            </a:r>
            <a:endParaRPr/>
          </a:p>
          <a:p>
            <a:pPr indent="-199390" lvl="1" marL="742950" marR="0" rtl="0" algn="l">
              <a:lnSpc>
                <a:spcPct val="80000"/>
              </a:lnSpc>
              <a:spcBef>
                <a:spcPts val="1000"/>
              </a:spcBef>
              <a:spcAft>
                <a:spcPts val="0"/>
              </a:spcAft>
              <a:buClr>
                <a:schemeClr val="accent1"/>
              </a:buClr>
              <a:buSzPts val="1360"/>
              <a:buFont typeface="Noto Sans Symbols"/>
              <a:buNone/>
            </a:pPr>
            <a:r>
              <a:t/>
            </a:r>
            <a:endParaRPr b="0" i="0" sz="1700" u="none" cap="none" strike="noStrike">
              <a:solidFill>
                <a:srgbClr val="3F3F3F"/>
              </a:solidFill>
              <a:latin typeface="Trebuchet MS"/>
              <a:ea typeface="Trebuchet MS"/>
              <a:cs typeface="Trebuchet MS"/>
              <a:sym typeface="Trebuchet MS"/>
            </a:endParaRPr>
          </a:p>
          <a:p>
            <a:pPr indent="0" lvl="1" marL="457200" marR="0" rtl="0" algn="l">
              <a:lnSpc>
                <a:spcPct val="80000"/>
              </a:lnSpc>
              <a:spcBef>
                <a:spcPts val="1000"/>
              </a:spcBef>
              <a:spcAft>
                <a:spcPts val="0"/>
              </a:spcAft>
              <a:buClr>
                <a:schemeClr val="accent1"/>
              </a:buClr>
              <a:buFont typeface="Noto Sans Symbols"/>
              <a:buNone/>
            </a:pPr>
            <a:r>
              <a:t/>
            </a:r>
            <a:endParaRPr b="0" i="0" sz="17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latin typeface="Trebuchet MS"/>
                <a:ea typeface="Trebuchet MS"/>
                <a:cs typeface="Trebuchet MS"/>
                <a:sym typeface="Trebuchet MS"/>
              </a:rPr>
              <a:t>System Infrastructure Continued  </a:t>
            </a:r>
            <a:endParaRPr b="0" i="0" sz="3600" u="none" cap="none" strike="noStrike">
              <a:latin typeface="Trebuchet MS"/>
              <a:ea typeface="Trebuchet MS"/>
              <a:cs typeface="Trebuchet MS"/>
              <a:sym typeface="Trebuchet MS"/>
            </a:endParaRPr>
          </a:p>
        </p:txBody>
      </p:sp>
      <p:sp>
        <p:nvSpPr>
          <p:cNvPr id="74" name="Shape 74"/>
          <p:cNvSpPr txBox="1"/>
          <p:nvPr>
            <p:ph idx="1" type="body"/>
          </p:nvPr>
        </p:nvSpPr>
        <p:spPr>
          <a:xfrm>
            <a:off x="677324" y="1855802"/>
            <a:ext cx="9232200" cy="4603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SzPts val="1920"/>
              <a:buFont typeface="Noto Sans Symbols"/>
              <a:buChar char="▶"/>
            </a:pPr>
            <a:r>
              <a:rPr b="0" i="0" lang="en-US" sz="2400" u="none" cap="none" strike="noStrike">
                <a:solidFill>
                  <a:srgbClr val="3F3F3F"/>
                </a:solidFill>
                <a:latin typeface="Trebuchet MS"/>
                <a:ea typeface="Trebuchet MS"/>
                <a:cs typeface="Trebuchet MS"/>
                <a:sym typeface="Trebuchet MS"/>
              </a:rPr>
              <a:t>Libraries</a:t>
            </a:r>
            <a:endParaRPr/>
          </a:p>
          <a:p>
            <a:pPr indent="-285750" lvl="1" marL="742950" marR="0" rtl="0" algn="l">
              <a:spcBef>
                <a:spcPts val="100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AngularFire2 - Integrates Firebase's real-time observers and authentication with Angular2</a:t>
            </a:r>
            <a:endParaRPr/>
          </a:p>
          <a:p>
            <a:pPr indent="-285750" lvl="1" marL="742950" marR="0" rtl="0" algn="l">
              <a:spcBef>
                <a:spcPts val="100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PrimeNG – UI components for Angular 2</a:t>
            </a:r>
            <a:endParaRPr/>
          </a:p>
          <a:p>
            <a:pPr indent="-285750" lvl="1" marL="742950" marR="0" rtl="0" algn="l">
              <a:spcBef>
                <a:spcPts val="100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Firebase SDK</a:t>
            </a:r>
            <a:endParaRPr/>
          </a:p>
          <a:p>
            <a:pPr indent="-285750" lvl="1" marL="742950" marR="0" rtl="0" algn="l">
              <a:spcBef>
                <a:spcPts val="100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NG2-Bootstrap - Bootstrap components powered by Angular 2</a:t>
            </a:r>
            <a:endParaRPr/>
          </a:p>
          <a:p>
            <a:pPr indent="-342900" lvl="0" marL="342900" marR="0" rtl="0" algn="l">
              <a:spcBef>
                <a:spcPts val="1000"/>
              </a:spcBef>
              <a:spcAft>
                <a:spcPts val="0"/>
              </a:spcAft>
              <a:buSzPts val="1920"/>
              <a:buFont typeface="Noto Sans Symbols"/>
              <a:buChar char="▶"/>
            </a:pPr>
            <a:r>
              <a:rPr b="0" i="0" lang="en-US" sz="2400" u="none" cap="none" strike="noStrike">
                <a:solidFill>
                  <a:srgbClr val="3F3F3F"/>
                </a:solidFill>
                <a:latin typeface="Trebuchet MS"/>
                <a:ea typeface="Trebuchet MS"/>
                <a:cs typeface="Trebuchet MS"/>
                <a:sym typeface="Trebuchet MS"/>
              </a:rPr>
              <a:t>Access Methods – Desktop/Mobile Versions</a:t>
            </a:r>
            <a:endParaRPr/>
          </a:p>
          <a:p>
            <a:pPr indent="-285750" lvl="1" marL="742950" marR="0" rtl="0" algn="l">
              <a:spcBef>
                <a:spcPts val="100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Google Chrome</a:t>
            </a:r>
            <a:endParaRPr/>
          </a:p>
          <a:p>
            <a:pPr indent="-285750" lvl="1" marL="742950" marR="0" rtl="0" algn="l">
              <a:spcBef>
                <a:spcPts val="100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Mozilla Firefox</a:t>
            </a:r>
            <a:endParaRPr/>
          </a:p>
          <a:p>
            <a:pPr indent="-285750" lvl="1" marL="742950" marR="0" rtl="0" algn="l">
              <a:spcBef>
                <a:spcPts val="100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Internet Explorer 11+</a:t>
            </a:r>
            <a:endParaRPr b="0" i="0" sz="2000" u="none" cap="none" strike="noStrike">
              <a:solidFill>
                <a:srgbClr val="3F3F3F"/>
              </a:solidFill>
              <a:latin typeface="Trebuchet MS"/>
              <a:ea typeface="Trebuchet MS"/>
              <a:cs typeface="Trebuchet MS"/>
              <a:sym typeface="Trebuchet MS"/>
            </a:endParaRPr>
          </a:p>
          <a:p>
            <a:pPr indent="-311150" lvl="1" marL="742950" marR="0" rtl="0" algn="l">
              <a:spcBef>
                <a:spcPts val="1000"/>
              </a:spcBef>
              <a:spcAft>
                <a:spcPts val="0"/>
              </a:spcAft>
              <a:buSzPts val="2000"/>
              <a:buFont typeface="Noto Sans Symbols"/>
              <a:buChar char="➢"/>
            </a:pPr>
            <a:r>
              <a:rPr lang="en-US" sz="2000"/>
              <a:t>Safari</a:t>
            </a:r>
            <a:endParaRPr sz="2000"/>
          </a:p>
          <a:p>
            <a:pPr indent="0" lvl="1" marL="457200" marR="0" rtl="0" algn="l">
              <a:spcBef>
                <a:spcPts val="1000"/>
              </a:spcBef>
              <a:spcAft>
                <a:spcPts val="0"/>
              </a:spcAft>
              <a:buClr>
                <a:schemeClr val="accent1"/>
              </a:buClr>
              <a:buFont typeface="Noto Sans Symbols"/>
              <a:buNone/>
            </a:pPr>
            <a:r>
              <a:t/>
            </a:r>
            <a:endParaRPr b="0" i="0" sz="20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latin typeface="Trebuchet MS"/>
                <a:ea typeface="Trebuchet MS"/>
                <a:cs typeface="Trebuchet MS"/>
                <a:sym typeface="Trebuchet MS"/>
              </a:rPr>
              <a:t>Features</a:t>
            </a:r>
            <a:endParaRPr b="0" i="0" sz="3600" u="none" cap="none" strike="noStrike">
              <a:latin typeface="Trebuchet MS"/>
              <a:ea typeface="Trebuchet MS"/>
              <a:cs typeface="Trebuchet MS"/>
              <a:sym typeface="Trebuchet MS"/>
            </a:endParaRPr>
          </a:p>
        </p:txBody>
      </p:sp>
      <p:sp>
        <p:nvSpPr>
          <p:cNvPr id="80" name="Shape 80"/>
          <p:cNvSpPr txBox="1"/>
          <p:nvPr>
            <p:ph idx="1" type="body"/>
          </p:nvPr>
        </p:nvSpPr>
        <p:spPr>
          <a:xfrm>
            <a:off x="677324" y="2160602"/>
            <a:ext cx="9232200" cy="460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Dashboard displaying the </a:t>
            </a:r>
            <a:r>
              <a:rPr lang="en-US" sz="2000"/>
              <a:t>user's</a:t>
            </a:r>
            <a:r>
              <a:rPr b="0" i="0" lang="en-US" sz="2000" u="none" cap="none" strike="noStrike">
                <a:solidFill>
                  <a:srgbClr val="3F3F3F"/>
                </a:solidFill>
                <a:latin typeface="Trebuchet MS"/>
                <a:ea typeface="Trebuchet MS"/>
                <a:cs typeface="Trebuchet MS"/>
                <a:sym typeface="Trebuchet MS"/>
              </a:rPr>
              <a:t> profile: including issues, events, and study groups created by the user.</a:t>
            </a:r>
            <a:endParaRPr/>
          </a:p>
          <a:p>
            <a:pPr indent="-342900" lvl="0" marL="342900" marR="0" rtl="0" algn="l">
              <a:lnSpc>
                <a:spcPct val="90000"/>
              </a:lnSpc>
              <a:spcBef>
                <a:spcPts val="100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FirebaseAuth – Used to sign-in through google with your FAU email.</a:t>
            </a:r>
            <a:endParaRPr/>
          </a:p>
          <a:p>
            <a:pPr indent="-342900" lvl="0" marL="342900" marR="0" rtl="0" algn="l">
              <a:lnSpc>
                <a:spcPct val="90000"/>
              </a:lnSpc>
              <a:spcBef>
                <a:spcPts val="100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Firebase</a:t>
            </a:r>
            <a:endParaRPr/>
          </a:p>
          <a:p>
            <a:pPr indent="-285750" lvl="1" marL="742950" marR="0" rtl="0" algn="l">
              <a:lnSpc>
                <a:spcPct val="90000"/>
              </a:lnSpc>
              <a:spcBef>
                <a:spcPts val="1000"/>
              </a:spcBef>
              <a:spcAft>
                <a:spcPts val="0"/>
              </a:spcAft>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Real-time Database</a:t>
            </a:r>
            <a:endParaRPr/>
          </a:p>
          <a:p>
            <a:pPr indent="-285750" lvl="1" marL="742950" marR="0" rtl="0" algn="l">
              <a:lnSpc>
                <a:spcPct val="90000"/>
              </a:lnSpc>
              <a:spcBef>
                <a:spcPts val="1000"/>
              </a:spcBef>
              <a:spcAft>
                <a:spcPts val="0"/>
              </a:spcAft>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Hosting</a:t>
            </a:r>
            <a:endParaRPr/>
          </a:p>
          <a:p>
            <a:pPr indent="-285750" lvl="1" marL="742950" marR="0" rtl="0" algn="l">
              <a:lnSpc>
                <a:spcPct val="90000"/>
              </a:lnSpc>
              <a:spcBef>
                <a:spcPts val="1000"/>
              </a:spcBef>
              <a:spcAft>
                <a:spcPts val="0"/>
              </a:spcAft>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Storage</a:t>
            </a:r>
            <a:endParaRPr/>
          </a:p>
          <a:p>
            <a:pPr indent="-285750" lvl="1" marL="742950" marR="0" rtl="0" algn="l">
              <a:lnSpc>
                <a:spcPct val="90000"/>
              </a:lnSpc>
              <a:spcBef>
                <a:spcPts val="1000"/>
              </a:spcBef>
              <a:spcAft>
                <a:spcPts val="0"/>
              </a:spcAft>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User Management</a:t>
            </a:r>
            <a:endParaRPr b="0" i="0" sz="1600" u="none" cap="none" strike="noStrike">
              <a:solidFill>
                <a:srgbClr val="3F3F3F"/>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Picture Uploading</a:t>
            </a:r>
            <a:endParaRPr/>
          </a:p>
          <a:p>
            <a:pPr indent="-342900" lvl="0" marL="342900" marR="0" rtl="0" algn="l">
              <a:lnSpc>
                <a:spcPct val="90000"/>
              </a:lnSpc>
              <a:spcBef>
                <a:spcPts val="1000"/>
              </a:spcBef>
              <a:spcAft>
                <a:spcPts val="0"/>
              </a:spcAft>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Ability to comment on posts</a:t>
            </a:r>
            <a:endParaRPr b="0" i="0" sz="2000" u="none" cap="none" strike="noStrike">
              <a:solidFill>
                <a:srgbClr val="3F3F3F"/>
              </a:solidFill>
              <a:latin typeface="Trebuchet MS"/>
              <a:ea typeface="Trebuchet MS"/>
              <a:cs typeface="Trebuchet MS"/>
              <a:sym typeface="Trebuchet MS"/>
            </a:endParaRPr>
          </a:p>
        </p:txBody>
      </p:sp>
      <p:pic>
        <p:nvPicPr>
          <p:cNvPr id="81" name="Shape 81"/>
          <p:cNvPicPr preferRelativeResize="0"/>
          <p:nvPr/>
        </p:nvPicPr>
        <p:blipFill>
          <a:blip r:embed="rId3">
            <a:alphaModFix/>
          </a:blip>
          <a:stretch>
            <a:fillRect/>
          </a:stretch>
        </p:blipFill>
        <p:spPr>
          <a:xfrm>
            <a:off x="4551225" y="3623496"/>
            <a:ext cx="6305550" cy="77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chemeClr val="accent1"/>
              </a:buClr>
              <a:buFont typeface="Trebuchet MS"/>
              <a:buNone/>
            </a:pPr>
            <a:r>
              <a:rPr lang="en-US"/>
              <a:t>Future Features</a:t>
            </a:r>
            <a:endParaRPr/>
          </a:p>
        </p:txBody>
      </p:sp>
      <p:sp>
        <p:nvSpPr>
          <p:cNvPr id="87" name="Shape 87"/>
          <p:cNvSpPr txBox="1"/>
          <p:nvPr>
            <p:ph idx="1" type="body"/>
          </p:nvPr>
        </p:nvSpPr>
        <p:spPr>
          <a:xfrm>
            <a:off x="1160675" y="1930500"/>
            <a:ext cx="8748900" cy="4833900"/>
          </a:xfrm>
          <a:prstGeom prst="rect">
            <a:avLst/>
          </a:prstGeom>
          <a:noFill/>
          <a:ln>
            <a:noFill/>
          </a:ln>
        </p:spPr>
        <p:txBody>
          <a:bodyPr anchorCtr="0" anchor="t" bIns="45700" lIns="91425" spcFirstLastPara="1" rIns="91425" wrap="square" tIns="45700">
            <a:noAutofit/>
          </a:bodyPr>
          <a:lstStyle/>
          <a:p>
            <a:pPr indent="-469900" lvl="0" marL="342900" rtl="0">
              <a:spcBef>
                <a:spcPts val="1000"/>
              </a:spcBef>
              <a:spcAft>
                <a:spcPts val="0"/>
              </a:spcAft>
              <a:buSzPts val="3600"/>
              <a:buChar char="▶"/>
            </a:pPr>
            <a:r>
              <a:rPr lang="en-US" sz="3600"/>
              <a:t>Profile page</a:t>
            </a:r>
            <a:endParaRPr sz="3600"/>
          </a:p>
          <a:p>
            <a:pPr indent="-469900" lvl="0" marL="342900" rtl="0">
              <a:spcBef>
                <a:spcPts val="1000"/>
              </a:spcBef>
              <a:spcAft>
                <a:spcPts val="0"/>
              </a:spcAft>
              <a:buSzPts val="3600"/>
              <a:buChar char="▶"/>
            </a:pPr>
            <a:r>
              <a:rPr lang="en-US" sz="3600"/>
              <a:t>Live chat messaging</a:t>
            </a:r>
            <a:endParaRPr sz="3600"/>
          </a:p>
          <a:p>
            <a:pPr indent="-469900" lvl="0" marL="342900" rtl="0">
              <a:lnSpc>
                <a:spcPct val="90000"/>
              </a:lnSpc>
              <a:spcBef>
                <a:spcPts val="1000"/>
              </a:spcBef>
              <a:spcAft>
                <a:spcPts val="0"/>
              </a:spcAft>
              <a:buSzPts val="3600"/>
              <a:buChar char="▶"/>
            </a:pPr>
            <a:r>
              <a:rPr lang="en-US" sz="3600"/>
              <a:t>Like/dislike comments</a:t>
            </a:r>
            <a:endParaRPr sz="3600"/>
          </a:p>
          <a:p>
            <a:pPr indent="-469900" lvl="0" marL="342900" rtl="0">
              <a:lnSpc>
                <a:spcPct val="90000"/>
              </a:lnSpc>
              <a:spcBef>
                <a:spcPts val="1000"/>
              </a:spcBef>
              <a:spcAft>
                <a:spcPts val="0"/>
              </a:spcAft>
              <a:buSzPts val="3600"/>
              <a:buChar char="▶"/>
            </a:pPr>
            <a:r>
              <a:rPr lang="en-US" sz="3600"/>
              <a:t>Notifications</a:t>
            </a:r>
            <a:endParaRPr sz="3600"/>
          </a:p>
          <a:p>
            <a:pPr indent="-469900" lvl="0" marL="342900" rtl="0">
              <a:lnSpc>
                <a:spcPct val="90000"/>
              </a:lnSpc>
              <a:spcBef>
                <a:spcPts val="1000"/>
              </a:spcBef>
              <a:spcAft>
                <a:spcPts val="0"/>
              </a:spcAft>
              <a:buSzPts val="3600"/>
              <a:buChar char="▶"/>
            </a:pPr>
            <a:r>
              <a:rPr lang="en-US" sz="3600"/>
              <a:t>Search bar</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