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4c42b3bb52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4c42b3bb52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c42b3bb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c42b3bb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4c42b3bb5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4c42b3bb5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4c42b3bb5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4c42b3bb5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4c42b3bb5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4c42b3bb5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4c42b3bb5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4c42b3bb5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4c42b3bb52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4c42b3bb52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c42b3bb5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4c42b3bb5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c42b3bb52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c42b3bb52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.jpg"/><Relationship Id="rId5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Data Viz Midterm</a:t>
            </a:r>
            <a:endParaRPr sz="4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 Strohmeier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300" y="661263"/>
            <a:ext cx="619139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4"/>
          <p:cNvGrpSpPr/>
          <p:nvPr/>
        </p:nvGrpSpPr>
        <p:grpSpPr>
          <a:xfrm>
            <a:off x="1476300" y="661263"/>
            <a:ext cx="6191395" cy="3820975"/>
            <a:chOff x="1476300" y="661263"/>
            <a:chExt cx="6191395" cy="3820975"/>
          </a:xfrm>
        </p:grpSpPr>
        <p:pic>
          <p:nvPicPr>
            <p:cNvPr id="61" name="Google Shape;61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76300" y="661263"/>
              <a:ext cx="6191395" cy="38209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" name="Google Shape;62;p14"/>
            <p:cNvSpPr txBox="1"/>
            <p:nvPr/>
          </p:nvSpPr>
          <p:spPr>
            <a:xfrm>
              <a:off x="5192250" y="2471463"/>
              <a:ext cx="1799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Snorlax (460 kg)</a:t>
              </a:r>
              <a:endParaRPr/>
            </a:p>
          </p:txBody>
        </p:sp>
        <p:pic>
          <p:nvPicPr>
            <p:cNvPr id="63" name="Google Shape;63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192254" y="661272"/>
              <a:ext cx="1799101" cy="226714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4" name="Google Shape;64;p14"/>
            <p:cNvCxnSpPr>
              <a:stCxn id="63" idx="2"/>
            </p:cNvCxnSpPr>
            <p:nvPr/>
          </p:nvCxnSpPr>
          <p:spPr>
            <a:xfrm>
              <a:off x="6091804" y="2928412"/>
              <a:ext cx="955500" cy="1134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300" y="661263"/>
            <a:ext cx="619139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Groups Are Heaviest and Lightest?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 average the heaviest and lightest groups are rock and ghost respectively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4200" y="1290975"/>
            <a:ext cx="2000250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300" y="661263"/>
            <a:ext cx="619139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300" y="661263"/>
            <a:ext cx="619139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300" y="661263"/>
            <a:ext cx="6191395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9"/>
          <p:cNvSpPr txBox="1"/>
          <p:nvPr/>
        </p:nvSpPr>
        <p:spPr>
          <a:xfrm>
            <a:off x="4046288" y="1821875"/>
            <a:ext cx="17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Golem (</a:t>
            </a:r>
            <a:r>
              <a:rPr lang="en"/>
              <a:t>300 kg</a:t>
            </a:r>
            <a:r>
              <a:rPr lang="en"/>
              <a:t>)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3274" y="976763"/>
            <a:ext cx="845125" cy="845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" name="Google Shape;94;p19"/>
          <p:cNvCxnSpPr>
            <a:stCxn id="93" idx="1"/>
          </p:cNvCxnSpPr>
          <p:nvPr/>
        </p:nvCxnSpPr>
        <p:spPr>
          <a:xfrm rot="10800000">
            <a:off x="2935374" y="1285025"/>
            <a:ext cx="1587900" cy="11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" name="Google Shape;95;p19"/>
          <p:cNvSpPr txBox="1"/>
          <p:nvPr/>
        </p:nvSpPr>
        <p:spPr>
          <a:xfrm>
            <a:off x="4046275" y="3425400"/>
            <a:ext cx="179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Gengar (300 kg)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23272" y="2580278"/>
            <a:ext cx="845125" cy="845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19"/>
          <p:cNvCxnSpPr>
            <a:stCxn id="96" idx="1"/>
          </p:cNvCxnSpPr>
          <p:nvPr/>
        </p:nvCxnSpPr>
        <p:spPr>
          <a:xfrm flipH="1">
            <a:off x="2962372" y="3002840"/>
            <a:ext cx="1560900" cy="56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300" y="661263"/>
            <a:ext cx="619139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6300" y="661263"/>
            <a:ext cx="619139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