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189-ACD9-4196-8A78-A70FF086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5313-F672-480C-83CB-9FAAD3D8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E549-E180-470E-9E57-143EAF65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CA24-E656-47D9-83B6-4582598F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5EF6-B76C-471D-BDFC-DDE6339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C1C-F97F-45AD-B758-9F7AE75F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0B849-ABA2-43E6-BBE4-33AAD35F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42D1-BD0B-4264-BB61-9BBB024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32A1-0690-4C32-9EAB-67C5B960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FFB6-3483-4C28-878B-81F579FD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A2FD6-47EB-49E3-A56E-F73A7D7A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3E99B-EE4D-4A79-A3F9-1F7F9F77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0939-CCDF-4143-9D11-23118612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0679-E598-4BE2-AF50-001F190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B510-4363-4613-BA80-25EF33E6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D82A-1EFD-4564-8661-97C79F6A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A962-A0DD-4FC3-B18B-9577EA9A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8F78-471C-4FB2-AAF0-B4578D5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0DE5-9F07-4510-9131-4E3A7100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4595-B25D-4FF1-932D-C68443D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A8C4-E56F-4EE0-ADF3-CCE9D965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779F-1121-4848-B3BA-EA30D98F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1882-3EC7-4EEE-9E9F-EE33EF4A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373-7303-4C1F-B5C9-F60C3C60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465-D5E2-464E-A577-8DE0445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A2A7-AE43-49F8-9354-9BC8E1F5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72E-6687-472E-829F-0734FE46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8448-82B6-4C17-93B5-2440D45E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0BD8B-7D78-4FFD-B75D-D126845B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5B9F-BCBA-4A3F-A54D-21264429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417E-C4D5-4106-BE9A-1FF0FF1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FB0-E943-4905-9CDB-C5C5FCF8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F9F4-4191-4A3D-8430-251AA919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69A5-024E-4CC1-B08A-64F1724F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DC525-509B-4933-AA1B-F5FB598A5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424A-7AF1-4802-80D4-AF4E472B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6D997-42D0-4AA3-A881-EDF0644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45C16-845F-48A0-9922-C0B4CF4D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9D10-A3B9-4BD7-B272-291ECBE8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4B6-E899-4431-B33B-9ED3C835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3646B-8601-4BC0-AA9A-6165EDA8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8E246-E2FC-4A1D-924D-AD1B72D6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23C83-F743-4B84-858D-20757D98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BB1E3-260F-416E-B8C2-6EBA3D62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0F55B-E00B-4A50-B022-BA1D783F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4FEAA-1C3C-4315-96CD-835D6CC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EA4-835E-4776-A768-02F9613D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37B-11D5-488E-8C0D-6A84E1FD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00D7-10D9-435F-A0BD-52CF1B3B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C663-E200-4196-8320-B8D192B8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4126-5992-413E-A235-86639BE5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499B0-7090-4B32-8AEA-4B64A304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9FA1-6DC5-470D-A059-F672334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9EFCD-7D64-47F6-8520-E7E4C24C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A799-969D-4369-8A88-305A4267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9B84-8C99-4791-8D05-1969317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30757-AE57-4C04-AD67-2449938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B71B-3D31-458F-98B4-174A5815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10BB2-B020-425F-8EF4-1433C7EB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FFBAA-FE3D-4E9A-9B63-531AEC64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9A85-6C1D-4A9B-89DC-188927F8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D8E-DF49-4FC0-9BEF-2BA67D5345E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BDE4-5F36-45C7-B298-2645568E7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FE-4794-4779-A983-D9FD1B46D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CD40-B35C-4E60-9C0D-128F71F1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D6D-F08E-4E21-9CDE-A4501BFE5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HAQAST Project Call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F25D-E684-4587-B4B0-57F2DDDB6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He</a:t>
            </a:r>
          </a:p>
          <a:p>
            <a:r>
              <a:rPr lang="en-US" dirty="0"/>
              <a:t>February 15, 2019</a:t>
            </a:r>
          </a:p>
        </p:txBody>
      </p:sp>
    </p:spTree>
    <p:extLst>
      <p:ext uri="{BB962C8B-B14F-4D97-AF65-F5344CB8AC3E}">
        <p14:creationId xmlns:p14="http://schemas.microsoft.com/office/powerpoint/2010/main" val="416600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E6D9-36CE-4270-B393-2149D98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00D-EF27-4337-A4E7-F4E59436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Processed </a:t>
            </a:r>
            <a:r>
              <a:rPr lang="en-US" dirty="0" err="1"/>
              <a:t>Xiaomeng’s</a:t>
            </a:r>
            <a:r>
              <a:rPr lang="en-US" dirty="0"/>
              <a:t> new CMAQ/CDC datasets</a:t>
            </a:r>
          </a:p>
          <a:p>
            <a:r>
              <a:rPr lang="en-US" dirty="0"/>
              <a:t>Added to existing set of analyses</a:t>
            </a:r>
          </a:p>
          <a:p>
            <a:r>
              <a:rPr lang="en-US" dirty="0"/>
              <a:t>Began drafting manuscript – first draft by end of March</a:t>
            </a:r>
          </a:p>
        </p:txBody>
      </p:sp>
    </p:spTree>
    <p:extLst>
      <p:ext uri="{BB962C8B-B14F-4D97-AF65-F5344CB8AC3E}">
        <p14:creationId xmlns:p14="http://schemas.microsoft.com/office/powerpoint/2010/main" val="54897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D17D-DF84-46E9-80C6-C3BC8E3F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F1C16-85CD-4B76-9770-599885762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091" y="1540412"/>
            <a:ext cx="9549818" cy="47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ED0-8678-43FD-B7C3-C2E5AAE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Results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96383DB-26A4-4065-B7A3-159118BD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52" y="1548646"/>
            <a:ext cx="10039495" cy="50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820F-9DFF-4F07-905F-64CDAAD7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7116-085D-465C-9155-40B17B9C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CDC data to use?</a:t>
            </a:r>
          </a:p>
          <a:p>
            <a:r>
              <a:rPr lang="en-US" dirty="0"/>
              <a:t>Issues with non-public data?</a:t>
            </a:r>
          </a:p>
          <a:p>
            <a:r>
              <a:rPr lang="en-US" dirty="0"/>
              <a:t>Methods for processing exposures? (~2-3 sentences in paper)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HAQAST Project Call Update</vt:lpstr>
      <vt:lpstr>Since Last Call</vt:lpstr>
      <vt:lpstr>Old Results</vt:lpstr>
      <vt:lpstr>New Results</vt:lpstr>
      <vt:lpstr>Questions for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HAQAST Project Call</dc:title>
  <dc:creator>Mike He</dc:creator>
  <cp:lastModifiedBy>Mike He</cp:lastModifiedBy>
  <cp:revision>4</cp:revision>
  <dcterms:created xsi:type="dcterms:W3CDTF">2019-02-14T04:47:29Z</dcterms:created>
  <dcterms:modified xsi:type="dcterms:W3CDTF">2019-02-14T05:23:37Z</dcterms:modified>
</cp:coreProperties>
</file>