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5" r:id="rId6"/>
    <p:sldId id="261" r:id="rId7"/>
    <p:sldId id="262" r:id="rId8"/>
    <p:sldId id="264" r:id="rId9"/>
    <p:sldId id="266" r:id="rId10"/>
    <p:sldId id="263" r:id="rId11"/>
    <p:sldId id="267" r:id="rId12"/>
    <p:sldId id="268" r:id="rId13"/>
    <p:sldId id="270" r:id="rId14"/>
    <p:sldId id="272" r:id="rId15"/>
    <p:sldId id="273" r:id="rId16"/>
    <p:sldId id="271" r:id="rId17"/>
    <p:sldId id="269" r:id="rId18"/>
    <p:sldId id="277" r:id="rId19"/>
    <p:sldId id="276" r:id="rId20"/>
    <p:sldId id="275" r:id="rId21"/>
    <p:sldId id="2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876E6C-0233-46FD-98AD-680AFF0AC4B0}" v="617" dt="2022-06-30T02:58:02.1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99" d="100"/>
          <a:sy n="199" d="100"/>
        </p:scale>
        <p:origin x="158" y="221"/>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guel Osorio" userId="8e4efa7b-2b65-4416-be9a-357b44ae9a3d" providerId="ADAL" clId="{BB876E6C-0233-46FD-98AD-680AFF0AC4B0}"/>
    <pc:docChg chg="undo custSel addSld delSld modSld sldOrd">
      <pc:chgData name="Miguel Osorio" userId="8e4efa7b-2b65-4416-be9a-357b44ae9a3d" providerId="ADAL" clId="{BB876E6C-0233-46FD-98AD-680AFF0AC4B0}" dt="2022-06-30T02:58:02.166" v="2418" actId="20577"/>
      <pc:docMkLst>
        <pc:docMk/>
      </pc:docMkLst>
      <pc:sldChg chg="delSp modSp mod">
        <pc:chgData name="Miguel Osorio" userId="8e4efa7b-2b65-4416-be9a-357b44ae9a3d" providerId="ADAL" clId="{BB876E6C-0233-46FD-98AD-680AFF0AC4B0}" dt="2022-06-20T06:28:43.498" v="637" actId="478"/>
        <pc:sldMkLst>
          <pc:docMk/>
          <pc:sldMk cId="1962160161" sldId="256"/>
        </pc:sldMkLst>
        <pc:spChg chg="mod">
          <ac:chgData name="Miguel Osorio" userId="8e4efa7b-2b65-4416-be9a-357b44ae9a3d" providerId="ADAL" clId="{BB876E6C-0233-46FD-98AD-680AFF0AC4B0}" dt="2022-06-20T06:28:06.605" v="636" actId="1076"/>
          <ac:spMkLst>
            <pc:docMk/>
            <pc:sldMk cId="1962160161" sldId="256"/>
            <ac:spMk id="2" creationId="{CB310464-9284-3E57-14C9-A43F12AB277C}"/>
          </ac:spMkLst>
        </pc:spChg>
        <pc:spChg chg="del">
          <ac:chgData name="Miguel Osorio" userId="8e4efa7b-2b65-4416-be9a-357b44ae9a3d" providerId="ADAL" clId="{BB876E6C-0233-46FD-98AD-680AFF0AC4B0}" dt="2022-06-20T06:28:43.498" v="637" actId="478"/>
          <ac:spMkLst>
            <pc:docMk/>
            <pc:sldMk cId="1962160161" sldId="256"/>
            <ac:spMk id="10" creationId="{40CA6328-0A56-6795-EB74-D9D0030A09B8}"/>
          </ac:spMkLst>
        </pc:spChg>
      </pc:sldChg>
      <pc:sldChg chg="addSp modSp mod modAnim">
        <pc:chgData name="Miguel Osorio" userId="8e4efa7b-2b65-4416-be9a-357b44ae9a3d" providerId="ADAL" clId="{BB876E6C-0233-46FD-98AD-680AFF0AC4B0}" dt="2022-06-22T06:36:13.552" v="1721" actId="313"/>
        <pc:sldMkLst>
          <pc:docMk/>
          <pc:sldMk cId="1522867935" sldId="258"/>
        </pc:sldMkLst>
        <pc:spChg chg="mod">
          <ac:chgData name="Miguel Osorio" userId="8e4efa7b-2b65-4416-be9a-357b44ae9a3d" providerId="ADAL" clId="{BB876E6C-0233-46FD-98AD-680AFF0AC4B0}" dt="2022-06-22T06:36:13.552" v="1721" actId="313"/>
          <ac:spMkLst>
            <pc:docMk/>
            <pc:sldMk cId="1522867935" sldId="258"/>
            <ac:spMk id="3" creationId="{5145D150-3245-B3D4-66D5-75897D27CECD}"/>
          </ac:spMkLst>
        </pc:spChg>
        <pc:spChg chg="add mod">
          <ac:chgData name="Miguel Osorio" userId="8e4efa7b-2b65-4416-be9a-357b44ae9a3d" providerId="ADAL" clId="{BB876E6C-0233-46FD-98AD-680AFF0AC4B0}" dt="2022-06-22T06:35:01.153" v="1696"/>
          <ac:spMkLst>
            <pc:docMk/>
            <pc:sldMk cId="1522867935" sldId="258"/>
            <ac:spMk id="5" creationId="{9A5DD593-BA82-CF44-0DFE-08E679E6D5C3}"/>
          </ac:spMkLst>
        </pc:spChg>
      </pc:sldChg>
      <pc:sldChg chg="modSp mod">
        <pc:chgData name="Miguel Osorio" userId="8e4efa7b-2b65-4416-be9a-357b44ae9a3d" providerId="ADAL" clId="{BB876E6C-0233-46FD-98AD-680AFF0AC4B0}" dt="2022-06-22T06:35:19.270" v="1697" actId="20577"/>
        <pc:sldMkLst>
          <pc:docMk/>
          <pc:sldMk cId="3388599233" sldId="260"/>
        </pc:sldMkLst>
        <pc:spChg chg="mod">
          <ac:chgData name="Miguel Osorio" userId="8e4efa7b-2b65-4416-be9a-357b44ae9a3d" providerId="ADAL" clId="{BB876E6C-0233-46FD-98AD-680AFF0AC4B0}" dt="2022-06-22T06:35:19.270" v="1697" actId="20577"/>
          <ac:spMkLst>
            <pc:docMk/>
            <pc:sldMk cId="3388599233" sldId="260"/>
            <ac:spMk id="3" creationId="{3EEACD95-A214-DEDC-5532-09D9325FACC9}"/>
          </ac:spMkLst>
        </pc:spChg>
      </pc:sldChg>
      <pc:sldChg chg="modSp mod">
        <pc:chgData name="Miguel Osorio" userId="8e4efa7b-2b65-4416-be9a-357b44ae9a3d" providerId="ADAL" clId="{BB876E6C-0233-46FD-98AD-680AFF0AC4B0}" dt="2022-06-22T01:47:55.588" v="1059" actId="20577"/>
        <pc:sldMkLst>
          <pc:docMk/>
          <pc:sldMk cId="3182162263" sldId="261"/>
        </pc:sldMkLst>
        <pc:spChg chg="mod">
          <ac:chgData name="Miguel Osorio" userId="8e4efa7b-2b65-4416-be9a-357b44ae9a3d" providerId="ADAL" clId="{BB876E6C-0233-46FD-98AD-680AFF0AC4B0}" dt="2022-06-22T01:47:55.588" v="1059" actId="20577"/>
          <ac:spMkLst>
            <pc:docMk/>
            <pc:sldMk cId="3182162263" sldId="261"/>
            <ac:spMk id="4" creationId="{DB454A85-6565-561D-B338-F97A3E9718F5}"/>
          </ac:spMkLst>
        </pc:spChg>
      </pc:sldChg>
      <pc:sldChg chg="addSp modSp mod modAnim">
        <pc:chgData name="Miguel Osorio" userId="8e4efa7b-2b65-4416-be9a-357b44ae9a3d" providerId="ADAL" clId="{BB876E6C-0233-46FD-98AD-680AFF0AC4B0}" dt="2022-06-29T22:43:25.909" v="2368" actId="20577"/>
        <pc:sldMkLst>
          <pc:docMk/>
          <pc:sldMk cId="2953873308" sldId="263"/>
        </pc:sldMkLst>
        <pc:spChg chg="mod">
          <ac:chgData name="Miguel Osorio" userId="8e4efa7b-2b65-4416-be9a-357b44ae9a3d" providerId="ADAL" clId="{BB876E6C-0233-46FD-98AD-680AFF0AC4B0}" dt="2022-06-20T05:48:25.923" v="53" actId="20577"/>
          <ac:spMkLst>
            <pc:docMk/>
            <pc:sldMk cId="2953873308" sldId="263"/>
            <ac:spMk id="2" creationId="{CDEC5EB9-0976-74DB-01DA-0DF25640F593}"/>
          </ac:spMkLst>
        </pc:spChg>
        <pc:spChg chg="mod">
          <ac:chgData name="Miguel Osorio" userId="8e4efa7b-2b65-4416-be9a-357b44ae9a3d" providerId="ADAL" clId="{BB876E6C-0233-46FD-98AD-680AFF0AC4B0}" dt="2022-06-29T22:43:25.909" v="2368" actId="20577"/>
          <ac:spMkLst>
            <pc:docMk/>
            <pc:sldMk cId="2953873308" sldId="263"/>
            <ac:spMk id="3" creationId="{4E49544A-B51A-1ACE-F841-3B55EB8F9B0C}"/>
          </ac:spMkLst>
        </pc:spChg>
        <pc:spChg chg="add mod">
          <ac:chgData name="Miguel Osorio" userId="8e4efa7b-2b65-4416-be9a-357b44ae9a3d" providerId="ADAL" clId="{BB876E6C-0233-46FD-98AD-680AFF0AC4B0}" dt="2022-06-22T01:04:00.097" v="1050" actId="404"/>
          <ac:spMkLst>
            <pc:docMk/>
            <pc:sldMk cId="2953873308" sldId="263"/>
            <ac:spMk id="5" creationId="{18CC7070-4E9E-1086-C81E-79EAC3A46C19}"/>
          </ac:spMkLst>
        </pc:spChg>
      </pc:sldChg>
      <pc:sldChg chg="modSp">
        <pc:chgData name="Miguel Osorio" userId="8e4efa7b-2b65-4416-be9a-357b44ae9a3d" providerId="ADAL" clId="{BB876E6C-0233-46FD-98AD-680AFF0AC4B0}" dt="2022-06-22T06:36:01.779" v="1720" actId="20577"/>
        <pc:sldMkLst>
          <pc:docMk/>
          <pc:sldMk cId="2845651811" sldId="265"/>
        </pc:sldMkLst>
        <pc:spChg chg="mod">
          <ac:chgData name="Miguel Osorio" userId="8e4efa7b-2b65-4416-be9a-357b44ae9a3d" providerId="ADAL" clId="{BB876E6C-0233-46FD-98AD-680AFF0AC4B0}" dt="2022-06-22T06:36:01.779" v="1720" actId="20577"/>
          <ac:spMkLst>
            <pc:docMk/>
            <pc:sldMk cId="2845651811" sldId="265"/>
            <ac:spMk id="11" creationId="{53C50E31-6C4F-6445-35F3-F165FC5ABDAC}"/>
          </ac:spMkLst>
        </pc:spChg>
      </pc:sldChg>
      <pc:sldChg chg="addSp modSp mod">
        <pc:chgData name="Miguel Osorio" userId="8e4efa7b-2b65-4416-be9a-357b44ae9a3d" providerId="ADAL" clId="{BB876E6C-0233-46FD-98AD-680AFF0AC4B0}" dt="2022-06-20T06:26:13.195" v="585" actId="20577"/>
        <pc:sldMkLst>
          <pc:docMk/>
          <pc:sldMk cId="4280317483" sldId="267"/>
        </pc:sldMkLst>
        <pc:spChg chg="add mod">
          <ac:chgData name="Miguel Osorio" userId="8e4efa7b-2b65-4416-be9a-357b44ae9a3d" providerId="ADAL" clId="{BB876E6C-0233-46FD-98AD-680AFF0AC4B0}" dt="2022-06-20T06:26:13.195" v="585" actId="20577"/>
          <ac:spMkLst>
            <pc:docMk/>
            <pc:sldMk cId="4280317483" sldId="267"/>
            <ac:spMk id="4" creationId="{6F827780-5A5C-E3C7-7B6A-97BAA01C993A}"/>
          </ac:spMkLst>
        </pc:spChg>
      </pc:sldChg>
      <pc:sldChg chg="addSp modSp add mod ord modAnim">
        <pc:chgData name="Miguel Osorio" userId="8e4efa7b-2b65-4416-be9a-357b44ae9a3d" providerId="ADAL" clId="{BB876E6C-0233-46FD-98AD-680AFF0AC4B0}" dt="2022-06-29T22:26:34.084" v="2365" actId="20577"/>
        <pc:sldMkLst>
          <pc:docMk/>
          <pc:sldMk cId="26143925" sldId="268"/>
        </pc:sldMkLst>
        <pc:spChg chg="mod">
          <ac:chgData name="Miguel Osorio" userId="8e4efa7b-2b65-4416-be9a-357b44ae9a3d" providerId="ADAL" clId="{BB876E6C-0233-46FD-98AD-680AFF0AC4B0}" dt="2022-06-20T06:27:16.679" v="602" actId="20577"/>
          <ac:spMkLst>
            <pc:docMk/>
            <pc:sldMk cId="26143925" sldId="268"/>
            <ac:spMk id="2" creationId="{CDEC5EB9-0976-74DB-01DA-0DF25640F593}"/>
          </ac:spMkLst>
        </pc:spChg>
        <pc:spChg chg="mod">
          <ac:chgData name="Miguel Osorio" userId="8e4efa7b-2b65-4416-be9a-357b44ae9a3d" providerId="ADAL" clId="{BB876E6C-0233-46FD-98AD-680AFF0AC4B0}" dt="2022-06-29T22:26:34.084" v="2365" actId="20577"/>
          <ac:spMkLst>
            <pc:docMk/>
            <pc:sldMk cId="26143925" sldId="268"/>
            <ac:spMk id="3" creationId="{4E49544A-B51A-1ACE-F841-3B55EB8F9B0C}"/>
          </ac:spMkLst>
        </pc:spChg>
        <pc:spChg chg="add mod">
          <ac:chgData name="Miguel Osorio" userId="8e4efa7b-2b65-4416-be9a-357b44ae9a3d" providerId="ADAL" clId="{BB876E6C-0233-46FD-98AD-680AFF0AC4B0}" dt="2022-06-22T01:04:20.096" v="1056" actId="404"/>
          <ac:spMkLst>
            <pc:docMk/>
            <pc:sldMk cId="26143925" sldId="268"/>
            <ac:spMk id="5" creationId="{E5F98D1C-550E-7F68-6420-784B8C591DC0}"/>
          </ac:spMkLst>
        </pc:spChg>
      </pc:sldChg>
      <pc:sldChg chg="modSp add mod modAnim">
        <pc:chgData name="Miguel Osorio" userId="8e4efa7b-2b65-4416-be9a-357b44ae9a3d" providerId="ADAL" clId="{BB876E6C-0233-46FD-98AD-680AFF0AC4B0}" dt="2022-06-30T02:58:02.166" v="2418" actId="20577"/>
        <pc:sldMkLst>
          <pc:docMk/>
          <pc:sldMk cId="2976620247" sldId="269"/>
        </pc:sldMkLst>
        <pc:spChg chg="mod">
          <ac:chgData name="Miguel Osorio" userId="8e4efa7b-2b65-4416-be9a-357b44ae9a3d" providerId="ADAL" clId="{BB876E6C-0233-46FD-98AD-680AFF0AC4B0}" dt="2022-06-22T01:03:06.378" v="1045" actId="20577"/>
          <ac:spMkLst>
            <pc:docMk/>
            <pc:sldMk cId="2976620247" sldId="269"/>
            <ac:spMk id="2" creationId="{CDEC5EB9-0976-74DB-01DA-0DF25640F593}"/>
          </ac:spMkLst>
        </pc:spChg>
        <pc:spChg chg="mod">
          <ac:chgData name="Miguel Osorio" userId="8e4efa7b-2b65-4416-be9a-357b44ae9a3d" providerId="ADAL" clId="{BB876E6C-0233-46FD-98AD-680AFF0AC4B0}" dt="2022-06-30T02:58:02.166" v="2418" actId="20577"/>
          <ac:spMkLst>
            <pc:docMk/>
            <pc:sldMk cId="2976620247" sldId="269"/>
            <ac:spMk id="3" creationId="{4E49544A-B51A-1ACE-F841-3B55EB8F9B0C}"/>
          </ac:spMkLst>
        </pc:spChg>
        <pc:spChg chg="mod">
          <ac:chgData name="Miguel Osorio" userId="8e4efa7b-2b65-4416-be9a-357b44ae9a3d" providerId="ADAL" clId="{BB876E6C-0233-46FD-98AD-680AFF0AC4B0}" dt="2022-06-22T01:04:13.905" v="1054" actId="404"/>
          <ac:spMkLst>
            <pc:docMk/>
            <pc:sldMk cId="2976620247" sldId="269"/>
            <ac:spMk id="5" creationId="{E5F98D1C-550E-7F68-6420-784B8C591DC0}"/>
          </ac:spMkLst>
        </pc:spChg>
      </pc:sldChg>
      <pc:sldChg chg="new del">
        <pc:chgData name="Miguel Osorio" userId="8e4efa7b-2b65-4416-be9a-357b44ae9a3d" providerId="ADAL" clId="{BB876E6C-0233-46FD-98AD-680AFF0AC4B0}" dt="2022-06-20T06:29:18.021" v="639" actId="2696"/>
        <pc:sldMkLst>
          <pc:docMk/>
          <pc:sldMk cId="3849254434" sldId="269"/>
        </pc:sldMkLst>
      </pc:sldChg>
      <pc:sldChg chg="modSp add mod ord">
        <pc:chgData name="Miguel Osorio" userId="8e4efa7b-2b65-4416-be9a-357b44ae9a3d" providerId="ADAL" clId="{BB876E6C-0233-46FD-98AD-680AFF0AC4B0}" dt="2022-06-22T02:54:20.924" v="1142" actId="404"/>
        <pc:sldMkLst>
          <pc:docMk/>
          <pc:sldMk cId="3990391898" sldId="270"/>
        </pc:sldMkLst>
        <pc:spChg chg="mod">
          <ac:chgData name="Miguel Osorio" userId="8e4efa7b-2b65-4416-be9a-357b44ae9a3d" providerId="ADAL" clId="{BB876E6C-0233-46FD-98AD-680AFF0AC4B0}" dt="2022-06-22T02:54:20.924" v="1142" actId="404"/>
          <ac:spMkLst>
            <pc:docMk/>
            <pc:sldMk cId="3990391898" sldId="270"/>
            <ac:spMk id="2" creationId="{AF12E3FB-B45B-8259-D659-0572001C2762}"/>
          </ac:spMkLst>
        </pc:spChg>
        <pc:spChg chg="mod">
          <ac:chgData name="Miguel Osorio" userId="8e4efa7b-2b65-4416-be9a-357b44ae9a3d" providerId="ADAL" clId="{BB876E6C-0233-46FD-98AD-680AFF0AC4B0}" dt="2022-06-22T02:53:59.028" v="1126" actId="20577"/>
          <ac:spMkLst>
            <pc:docMk/>
            <pc:sldMk cId="3990391898" sldId="270"/>
            <ac:spMk id="4" creationId="{6F827780-5A5C-E3C7-7B6A-97BAA01C993A}"/>
          </ac:spMkLst>
        </pc:spChg>
      </pc:sldChg>
      <pc:sldChg chg="modSp new del mod">
        <pc:chgData name="Miguel Osorio" userId="8e4efa7b-2b65-4416-be9a-357b44ae9a3d" providerId="ADAL" clId="{BB876E6C-0233-46FD-98AD-680AFF0AC4B0}" dt="2022-06-22T02:56:08.308" v="1245" actId="2696"/>
        <pc:sldMkLst>
          <pc:docMk/>
          <pc:sldMk cId="2417567821" sldId="271"/>
        </pc:sldMkLst>
        <pc:spChg chg="mod">
          <ac:chgData name="Miguel Osorio" userId="8e4efa7b-2b65-4416-be9a-357b44ae9a3d" providerId="ADAL" clId="{BB876E6C-0233-46FD-98AD-680AFF0AC4B0}" dt="2022-06-22T02:55:01.803" v="1174" actId="20577"/>
          <ac:spMkLst>
            <pc:docMk/>
            <pc:sldMk cId="2417567821" sldId="271"/>
            <ac:spMk id="2" creationId="{67CAD585-D6D8-C464-8ABD-C47A4DA65DDE}"/>
          </ac:spMkLst>
        </pc:spChg>
        <pc:spChg chg="mod">
          <ac:chgData name="Miguel Osorio" userId="8e4efa7b-2b65-4416-be9a-357b44ae9a3d" providerId="ADAL" clId="{BB876E6C-0233-46FD-98AD-680AFF0AC4B0}" dt="2022-06-22T02:55:39.994" v="1244" actId="20577"/>
          <ac:spMkLst>
            <pc:docMk/>
            <pc:sldMk cId="2417567821" sldId="271"/>
            <ac:spMk id="3" creationId="{EE8CA18C-B902-19F1-BC9C-1528DAD30242}"/>
          </ac:spMkLst>
        </pc:spChg>
      </pc:sldChg>
      <pc:sldChg chg="add ord">
        <pc:chgData name="Miguel Osorio" userId="8e4efa7b-2b65-4416-be9a-357b44ae9a3d" providerId="ADAL" clId="{BB876E6C-0233-46FD-98AD-680AFF0AC4B0}" dt="2022-06-29T18:46:41.536" v="2349"/>
        <pc:sldMkLst>
          <pc:docMk/>
          <pc:sldMk cId="4252576561" sldId="271"/>
        </pc:sldMkLst>
      </pc:sldChg>
      <pc:sldChg chg="addSp modSp new mod ord modAnim">
        <pc:chgData name="Miguel Osorio" userId="8e4efa7b-2b65-4416-be9a-357b44ae9a3d" providerId="ADAL" clId="{BB876E6C-0233-46FD-98AD-680AFF0AC4B0}" dt="2022-06-22T20:49:21.857" v="2347" actId="1076"/>
        <pc:sldMkLst>
          <pc:docMk/>
          <pc:sldMk cId="1340421723" sldId="272"/>
        </pc:sldMkLst>
        <pc:spChg chg="mod">
          <ac:chgData name="Miguel Osorio" userId="8e4efa7b-2b65-4416-be9a-357b44ae9a3d" providerId="ADAL" clId="{BB876E6C-0233-46FD-98AD-680AFF0AC4B0}" dt="2022-06-22T03:12:47.487" v="1258" actId="20577"/>
          <ac:spMkLst>
            <pc:docMk/>
            <pc:sldMk cId="1340421723" sldId="272"/>
            <ac:spMk id="2" creationId="{20263CE6-65AF-679D-4BB8-314ABE7C17FD}"/>
          </ac:spMkLst>
        </pc:spChg>
        <pc:spChg chg="mod">
          <ac:chgData name="Miguel Osorio" userId="8e4efa7b-2b65-4416-be9a-357b44ae9a3d" providerId="ADAL" clId="{BB876E6C-0233-46FD-98AD-680AFF0AC4B0}" dt="2022-06-22T20:37:17.589" v="2260" actId="20577"/>
          <ac:spMkLst>
            <pc:docMk/>
            <pc:sldMk cId="1340421723" sldId="272"/>
            <ac:spMk id="3" creationId="{359A459E-E3BD-6D7E-5FE6-9267ACBAA4AD}"/>
          </ac:spMkLst>
        </pc:spChg>
        <pc:spChg chg="add mod">
          <ac:chgData name="Miguel Osorio" userId="8e4efa7b-2b65-4416-be9a-357b44ae9a3d" providerId="ADAL" clId="{BB876E6C-0233-46FD-98AD-680AFF0AC4B0}" dt="2022-06-22T05:33:17.467" v="1432" actId="14100"/>
          <ac:spMkLst>
            <pc:docMk/>
            <pc:sldMk cId="1340421723" sldId="272"/>
            <ac:spMk id="5" creationId="{C8FA089A-B53B-1655-8DC6-593B561B58EA}"/>
          </ac:spMkLst>
        </pc:spChg>
        <pc:spChg chg="add mod">
          <ac:chgData name="Miguel Osorio" userId="8e4efa7b-2b65-4416-be9a-357b44ae9a3d" providerId="ADAL" clId="{BB876E6C-0233-46FD-98AD-680AFF0AC4B0}" dt="2022-06-22T07:00:27.230" v="1992"/>
          <ac:spMkLst>
            <pc:docMk/>
            <pc:sldMk cId="1340421723" sldId="272"/>
            <ac:spMk id="6" creationId="{04EC742A-90AF-32E3-2FB1-BBCD7DE7AFF9}"/>
          </ac:spMkLst>
        </pc:spChg>
        <pc:spChg chg="add mod">
          <ac:chgData name="Miguel Osorio" userId="8e4efa7b-2b65-4416-be9a-357b44ae9a3d" providerId="ADAL" clId="{BB876E6C-0233-46FD-98AD-680AFF0AC4B0}" dt="2022-06-22T20:49:21.857" v="2347" actId="1076"/>
          <ac:spMkLst>
            <pc:docMk/>
            <pc:sldMk cId="1340421723" sldId="272"/>
            <ac:spMk id="7" creationId="{B1E39440-0550-1359-0EB4-F221BFF60CD9}"/>
          </ac:spMkLst>
        </pc:spChg>
      </pc:sldChg>
      <pc:sldChg chg="new del">
        <pc:chgData name="Miguel Osorio" userId="8e4efa7b-2b65-4416-be9a-357b44ae9a3d" providerId="ADAL" clId="{BB876E6C-0233-46FD-98AD-680AFF0AC4B0}" dt="2022-06-22T06:41:47.053" v="1935" actId="680"/>
        <pc:sldMkLst>
          <pc:docMk/>
          <pc:sldMk cId="232475620" sldId="273"/>
        </pc:sldMkLst>
      </pc:sldChg>
      <pc:sldChg chg="modSp add mod ord">
        <pc:chgData name="Miguel Osorio" userId="8e4efa7b-2b65-4416-be9a-357b44ae9a3d" providerId="ADAL" clId="{BB876E6C-0233-46FD-98AD-680AFF0AC4B0}" dt="2022-06-22T20:33:22.062" v="2217" actId="20577"/>
        <pc:sldMkLst>
          <pc:docMk/>
          <pc:sldMk cId="1862561164" sldId="273"/>
        </pc:sldMkLst>
        <pc:spChg chg="mod">
          <ac:chgData name="Miguel Osorio" userId="8e4efa7b-2b65-4416-be9a-357b44ae9a3d" providerId="ADAL" clId="{BB876E6C-0233-46FD-98AD-680AFF0AC4B0}" dt="2022-06-22T06:42:00.285" v="1943" actId="20577"/>
          <ac:spMkLst>
            <pc:docMk/>
            <pc:sldMk cId="1862561164" sldId="273"/>
            <ac:spMk id="2" creationId="{AF12E3FB-B45B-8259-D659-0572001C2762}"/>
          </ac:spMkLst>
        </pc:spChg>
        <pc:spChg chg="mod">
          <ac:chgData name="Miguel Osorio" userId="8e4efa7b-2b65-4416-be9a-357b44ae9a3d" providerId="ADAL" clId="{BB876E6C-0233-46FD-98AD-680AFF0AC4B0}" dt="2022-06-22T20:33:22.062" v="2217" actId="20577"/>
          <ac:spMkLst>
            <pc:docMk/>
            <pc:sldMk cId="1862561164" sldId="273"/>
            <ac:spMk id="4" creationId="{6F827780-5A5C-E3C7-7B6A-97BAA01C993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0D33FF-50DD-4F24-B8FE-BDCAB705CB45}"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s-MX"/>
        </a:p>
      </dgm:t>
    </dgm:pt>
    <dgm:pt modelId="{537AEDF3-AD30-4B2C-B9C1-7853EAB3EED2}">
      <dgm:prSet phldrT="[Text]"/>
      <dgm:spPr/>
      <dgm:t>
        <a:bodyPr/>
        <a:lstStyle/>
        <a:p>
          <a:r>
            <a:rPr lang="en-US" dirty="0"/>
            <a:t>Thread 1</a:t>
          </a:r>
          <a:endParaRPr lang="es-MX" dirty="0"/>
        </a:p>
      </dgm:t>
    </dgm:pt>
    <dgm:pt modelId="{953C81B3-0954-4185-8F64-BED1C070E476}" type="parTrans" cxnId="{8FFBD55C-A564-4832-980B-1918498E02D1}">
      <dgm:prSet/>
      <dgm:spPr/>
      <dgm:t>
        <a:bodyPr/>
        <a:lstStyle/>
        <a:p>
          <a:endParaRPr lang="es-MX"/>
        </a:p>
      </dgm:t>
    </dgm:pt>
    <dgm:pt modelId="{6DC8F95F-1528-4A51-AE4D-8287F3946D5C}" type="sibTrans" cxnId="{8FFBD55C-A564-4832-980B-1918498E02D1}">
      <dgm:prSet/>
      <dgm:spPr/>
      <dgm:t>
        <a:bodyPr/>
        <a:lstStyle/>
        <a:p>
          <a:endParaRPr lang="es-MX"/>
        </a:p>
      </dgm:t>
    </dgm:pt>
    <dgm:pt modelId="{5491C14A-CB89-4229-AD4D-1AAA9C097334}">
      <dgm:prSet phldrT="[Text]">
        <dgm:style>
          <a:lnRef idx="3">
            <a:schemeClr val="lt1"/>
          </a:lnRef>
          <a:fillRef idx="1">
            <a:schemeClr val="accent4"/>
          </a:fillRef>
          <a:effectRef idx="1">
            <a:schemeClr val="accent4"/>
          </a:effectRef>
          <a:fontRef idx="minor">
            <a:schemeClr val="lt1"/>
          </a:fontRef>
        </dgm:style>
      </dgm:prSet>
      <dgm:spPr/>
      <dgm:t>
        <a:bodyPr/>
        <a:lstStyle/>
        <a:p>
          <a:r>
            <a:rPr lang="en-US" dirty="0"/>
            <a:t>Resource 2</a:t>
          </a:r>
          <a:endParaRPr lang="es-MX" dirty="0"/>
        </a:p>
      </dgm:t>
    </dgm:pt>
    <dgm:pt modelId="{1DD3A1E5-3CC7-4683-91EF-C677F6C5323C}" type="parTrans" cxnId="{25A66CB3-F862-4D2A-A6AD-13F1C79EE504}">
      <dgm:prSet/>
      <dgm:spPr/>
      <dgm:t>
        <a:bodyPr/>
        <a:lstStyle/>
        <a:p>
          <a:endParaRPr lang="es-MX"/>
        </a:p>
      </dgm:t>
    </dgm:pt>
    <dgm:pt modelId="{8DBE5D5C-A537-4564-9992-D05742D8B179}" type="sibTrans" cxnId="{25A66CB3-F862-4D2A-A6AD-13F1C79EE504}">
      <dgm:prSet/>
      <dgm:spPr/>
      <dgm:t>
        <a:bodyPr/>
        <a:lstStyle/>
        <a:p>
          <a:endParaRPr lang="es-MX"/>
        </a:p>
      </dgm:t>
    </dgm:pt>
    <dgm:pt modelId="{C222ACD9-3379-4EE4-9C48-B9DC18BAEBDC}">
      <dgm:prSet phldrT="[Text]"/>
      <dgm:spPr/>
      <dgm:t>
        <a:bodyPr/>
        <a:lstStyle/>
        <a:p>
          <a:r>
            <a:rPr lang="en-US" dirty="0"/>
            <a:t>Thread 2</a:t>
          </a:r>
          <a:endParaRPr lang="es-MX" dirty="0"/>
        </a:p>
      </dgm:t>
    </dgm:pt>
    <dgm:pt modelId="{22E32DE9-EBE3-403A-AC38-BAA9F25AFE8E}" type="parTrans" cxnId="{178FD721-65B4-4BB6-BC7B-EFCB5EC4A751}">
      <dgm:prSet/>
      <dgm:spPr/>
      <dgm:t>
        <a:bodyPr/>
        <a:lstStyle/>
        <a:p>
          <a:endParaRPr lang="es-MX"/>
        </a:p>
      </dgm:t>
    </dgm:pt>
    <dgm:pt modelId="{2B75B3DE-6E79-4D9B-9F4E-DFC3F38B570D}" type="sibTrans" cxnId="{178FD721-65B4-4BB6-BC7B-EFCB5EC4A751}">
      <dgm:prSet/>
      <dgm:spPr/>
      <dgm:t>
        <a:bodyPr/>
        <a:lstStyle/>
        <a:p>
          <a:endParaRPr lang="es-MX"/>
        </a:p>
      </dgm:t>
    </dgm:pt>
    <dgm:pt modelId="{7299D9E9-F512-404B-9886-6603C2E45FC2}">
      <dgm:prSet phldrT="[Text]">
        <dgm:style>
          <a:lnRef idx="3">
            <a:schemeClr val="lt1"/>
          </a:lnRef>
          <a:fillRef idx="1">
            <a:schemeClr val="accent4"/>
          </a:fillRef>
          <a:effectRef idx="1">
            <a:schemeClr val="accent4"/>
          </a:effectRef>
          <a:fontRef idx="minor">
            <a:schemeClr val="lt1"/>
          </a:fontRef>
        </dgm:style>
      </dgm:prSet>
      <dgm:spPr/>
      <dgm:t>
        <a:bodyPr/>
        <a:lstStyle/>
        <a:p>
          <a:r>
            <a:rPr lang="en-US" dirty="0"/>
            <a:t>Resource 1</a:t>
          </a:r>
          <a:endParaRPr lang="es-MX" dirty="0"/>
        </a:p>
      </dgm:t>
    </dgm:pt>
    <dgm:pt modelId="{4E49458B-6581-41B5-878B-943B4CD4FEC9}" type="parTrans" cxnId="{DF50CDE5-B254-445B-8602-0C562F91B0E5}">
      <dgm:prSet/>
      <dgm:spPr/>
      <dgm:t>
        <a:bodyPr/>
        <a:lstStyle/>
        <a:p>
          <a:endParaRPr lang="es-MX"/>
        </a:p>
      </dgm:t>
    </dgm:pt>
    <dgm:pt modelId="{72B9B446-19E2-4242-B2FB-F38B45202EDB}" type="sibTrans" cxnId="{DF50CDE5-B254-445B-8602-0C562F91B0E5}">
      <dgm:prSet/>
      <dgm:spPr/>
      <dgm:t>
        <a:bodyPr/>
        <a:lstStyle/>
        <a:p>
          <a:endParaRPr lang="es-MX"/>
        </a:p>
      </dgm:t>
    </dgm:pt>
    <dgm:pt modelId="{D1278B97-B2E2-4382-ADE8-25E4BC07E6ED}" type="pres">
      <dgm:prSet presAssocID="{D00D33FF-50DD-4F24-B8FE-BDCAB705CB45}" presName="cycle" presStyleCnt="0">
        <dgm:presLayoutVars>
          <dgm:dir/>
          <dgm:resizeHandles val="exact"/>
        </dgm:presLayoutVars>
      </dgm:prSet>
      <dgm:spPr/>
    </dgm:pt>
    <dgm:pt modelId="{A394F60E-6A26-4167-A3B8-9DB4231EEE43}" type="pres">
      <dgm:prSet presAssocID="{537AEDF3-AD30-4B2C-B9C1-7853EAB3EED2}" presName="node" presStyleLbl="node1" presStyleIdx="0" presStyleCnt="4">
        <dgm:presLayoutVars>
          <dgm:bulletEnabled val="1"/>
        </dgm:presLayoutVars>
      </dgm:prSet>
      <dgm:spPr>
        <a:prstGeom prst="ellipse">
          <a:avLst/>
        </a:prstGeom>
      </dgm:spPr>
    </dgm:pt>
    <dgm:pt modelId="{9CF38F2B-2C81-4236-AFF1-820A2A238463}" type="pres">
      <dgm:prSet presAssocID="{537AEDF3-AD30-4B2C-B9C1-7853EAB3EED2}" presName="spNode" presStyleCnt="0"/>
      <dgm:spPr/>
    </dgm:pt>
    <dgm:pt modelId="{D46413A0-6894-447B-8EB3-FDFCF8697FBE}" type="pres">
      <dgm:prSet presAssocID="{6DC8F95F-1528-4A51-AE4D-8287F3946D5C}" presName="sibTrans" presStyleLbl="sibTrans1D1" presStyleIdx="0" presStyleCnt="4"/>
      <dgm:spPr/>
    </dgm:pt>
    <dgm:pt modelId="{6319570A-2CB5-4D3E-8957-180114DA42AC}" type="pres">
      <dgm:prSet presAssocID="{5491C14A-CB89-4229-AD4D-1AAA9C097334}" presName="node" presStyleLbl="node1" presStyleIdx="1" presStyleCnt="4">
        <dgm:presLayoutVars>
          <dgm:bulletEnabled val="1"/>
        </dgm:presLayoutVars>
      </dgm:prSet>
      <dgm:spPr/>
    </dgm:pt>
    <dgm:pt modelId="{1E10A8AC-1F0B-41E8-BCDB-139BE8403CCD}" type="pres">
      <dgm:prSet presAssocID="{5491C14A-CB89-4229-AD4D-1AAA9C097334}" presName="spNode" presStyleCnt="0"/>
      <dgm:spPr/>
    </dgm:pt>
    <dgm:pt modelId="{9E6E2DDC-8757-4976-A4BB-5B7DA437A913}" type="pres">
      <dgm:prSet presAssocID="{8DBE5D5C-A537-4564-9992-D05742D8B179}" presName="sibTrans" presStyleLbl="sibTrans1D1" presStyleIdx="1" presStyleCnt="4"/>
      <dgm:spPr/>
    </dgm:pt>
    <dgm:pt modelId="{AE9C2A2F-1B9C-40BA-8E15-F742F8EC9081}" type="pres">
      <dgm:prSet presAssocID="{C222ACD9-3379-4EE4-9C48-B9DC18BAEBDC}" presName="node" presStyleLbl="node1" presStyleIdx="2" presStyleCnt="4">
        <dgm:presLayoutVars>
          <dgm:bulletEnabled val="1"/>
        </dgm:presLayoutVars>
      </dgm:prSet>
      <dgm:spPr>
        <a:prstGeom prst="ellipse">
          <a:avLst/>
        </a:prstGeom>
      </dgm:spPr>
    </dgm:pt>
    <dgm:pt modelId="{25D49033-A398-44AB-A980-A7DD0CE41325}" type="pres">
      <dgm:prSet presAssocID="{C222ACD9-3379-4EE4-9C48-B9DC18BAEBDC}" presName="spNode" presStyleCnt="0"/>
      <dgm:spPr/>
    </dgm:pt>
    <dgm:pt modelId="{22604BC2-06F4-45F2-9C0E-7112F484734F}" type="pres">
      <dgm:prSet presAssocID="{2B75B3DE-6E79-4D9B-9F4E-DFC3F38B570D}" presName="sibTrans" presStyleLbl="sibTrans1D1" presStyleIdx="2" presStyleCnt="4"/>
      <dgm:spPr/>
    </dgm:pt>
    <dgm:pt modelId="{054231F4-49FE-496E-B743-3069211FB6F8}" type="pres">
      <dgm:prSet presAssocID="{7299D9E9-F512-404B-9886-6603C2E45FC2}" presName="node" presStyleLbl="node1" presStyleIdx="3" presStyleCnt="4">
        <dgm:presLayoutVars>
          <dgm:bulletEnabled val="1"/>
        </dgm:presLayoutVars>
      </dgm:prSet>
      <dgm:spPr/>
    </dgm:pt>
    <dgm:pt modelId="{3E4E1C3B-EE26-4225-B648-C2D40913B571}" type="pres">
      <dgm:prSet presAssocID="{7299D9E9-F512-404B-9886-6603C2E45FC2}" presName="spNode" presStyleCnt="0"/>
      <dgm:spPr/>
    </dgm:pt>
    <dgm:pt modelId="{98D7A02C-6427-4F53-BD0E-A76DB9FC79A6}" type="pres">
      <dgm:prSet presAssocID="{72B9B446-19E2-4242-B2FB-F38B45202EDB}" presName="sibTrans" presStyleLbl="sibTrans1D1" presStyleIdx="3" presStyleCnt="4"/>
      <dgm:spPr/>
    </dgm:pt>
  </dgm:ptLst>
  <dgm:cxnLst>
    <dgm:cxn modelId="{5CDA550C-A6FA-4314-9A0B-12D60D890213}" type="presOf" srcId="{7299D9E9-F512-404B-9886-6603C2E45FC2}" destId="{054231F4-49FE-496E-B743-3069211FB6F8}" srcOrd="0" destOrd="0" presId="urn:microsoft.com/office/officeart/2005/8/layout/cycle5"/>
    <dgm:cxn modelId="{178FD721-65B4-4BB6-BC7B-EFCB5EC4A751}" srcId="{D00D33FF-50DD-4F24-B8FE-BDCAB705CB45}" destId="{C222ACD9-3379-4EE4-9C48-B9DC18BAEBDC}" srcOrd="2" destOrd="0" parTransId="{22E32DE9-EBE3-403A-AC38-BAA9F25AFE8E}" sibTransId="{2B75B3DE-6E79-4D9B-9F4E-DFC3F38B570D}"/>
    <dgm:cxn modelId="{FE39542E-74AD-4C48-AA16-6E45F864F006}" type="presOf" srcId="{72B9B446-19E2-4242-B2FB-F38B45202EDB}" destId="{98D7A02C-6427-4F53-BD0E-A76DB9FC79A6}" srcOrd="0" destOrd="0" presId="urn:microsoft.com/office/officeart/2005/8/layout/cycle5"/>
    <dgm:cxn modelId="{DA2E8B5C-5684-4A6E-93CE-54DC3E073BC8}" type="presOf" srcId="{8DBE5D5C-A537-4564-9992-D05742D8B179}" destId="{9E6E2DDC-8757-4976-A4BB-5B7DA437A913}" srcOrd="0" destOrd="0" presId="urn:microsoft.com/office/officeart/2005/8/layout/cycle5"/>
    <dgm:cxn modelId="{8FFBD55C-A564-4832-980B-1918498E02D1}" srcId="{D00D33FF-50DD-4F24-B8FE-BDCAB705CB45}" destId="{537AEDF3-AD30-4B2C-B9C1-7853EAB3EED2}" srcOrd="0" destOrd="0" parTransId="{953C81B3-0954-4185-8F64-BED1C070E476}" sibTransId="{6DC8F95F-1528-4A51-AE4D-8287F3946D5C}"/>
    <dgm:cxn modelId="{A4C6835A-4D74-4AAE-B88C-3423DA9B85FA}" type="presOf" srcId="{2B75B3DE-6E79-4D9B-9F4E-DFC3F38B570D}" destId="{22604BC2-06F4-45F2-9C0E-7112F484734F}" srcOrd="0" destOrd="0" presId="urn:microsoft.com/office/officeart/2005/8/layout/cycle5"/>
    <dgm:cxn modelId="{ADC8BAB2-80BE-4FD4-9128-B03141A60456}" type="presOf" srcId="{5491C14A-CB89-4229-AD4D-1AAA9C097334}" destId="{6319570A-2CB5-4D3E-8957-180114DA42AC}" srcOrd="0" destOrd="0" presId="urn:microsoft.com/office/officeart/2005/8/layout/cycle5"/>
    <dgm:cxn modelId="{25A66CB3-F862-4D2A-A6AD-13F1C79EE504}" srcId="{D00D33FF-50DD-4F24-B8FE-BDCAB705CB45}" destId="{5491C14A-CB89-4229-AD4D-1AAA9C097334}" srcOrd="1" destOrd="0" parTransId="{1DD3A1E5-3CC7-4683-91EF-C677F6C5323C}" sibTransId="{8DBE5D5C-A537-4564-9992-D05742D8B179}"/>
    <dgm:cxn modelId="{0A4980B6-071A-417D-AC4F-4E38C4643088}" type="presOf" srcId="{C222ACD9-3379-4EE4-9C48-B9DC18BAEBDC}" destId="{AE9C2A2F-1B9C-40BA-8E15-F742F8EC9081}" srcOrd="0" destOrd="0" presId="urn:microsoft.com/office/officeart/2005/8/layout/cycle5"/>
    <dgm:cxn modelId="{4878CCC2-580E-4647-8ABE-18D0EA5C194A}" type="presOf" srcId="{D00D33FF-50DD-4F24-B8FE-BDCAB705CB45}" destId="{D1278B97-B2E2-4382-ADE8-25E4BC07E6ED}" srcOrd="0" destOrd="0" presId="urn:microsoft.com/office/officeart/2005/8/layout/cycle5"/>
    <dgm:cxn modelId="{CB8035CC-95D7-4C38-8781-8750895EE341}" type="presOf" srcId="{6DC8F95F-1528-4A51-AE4D-8287F3946D5C}" destId="{D46413A0-6894-447B-8EB3-FDFCF8697FBE}" srcOrd="0" destOrd="0" presId="urn:microsoft.com/office/officeart/2005/8/layout/cycle5"/>
    <dgm:cxn modelId="{DF50CDE5-B254-445B-8602-0C562F91B0E5}" srcId="{D00D33FF-50DD-4F24-B8FE-BDCAB705CB45}" destId="{7299D9E9-F512-404B-9886-6603C2E45FC2}" srcOrd="3" destOrd="0" parTransId="{4E49458B-6581-41B5-878B-943B4CD4FEC9}" sibTransId="{72B9B446-19E2-4242-B2FB-F38B45202EDB}"/>
    <dgm:cxn modelId="{0B081BFF-3DF2-461E-B732-BB7CB0FE1DF7}" type="presOf" srcId="{537AEDF3-AD30-4B2C-B9C1-7853EAB3EED2}" destId="{A394F60E-6A26-4167-A3B8-9DB4231EEE43}" srcOrd="0" destOrd="0" presId="urn:microsoft.com/office/officeart/2005/8/layout/cycle5"/>
    <dgm:cxn modelId="{25F1D9AF-51A7-47A7-B5B2-21C9DBEF1791}" type="presParOf" srcId="{D1278B97-B2E2-4382-ADE8-25E4BC07E6ED}" destId="{A394F60E-6A26-4167-A3B8-9DB4231EEE43}" srcOrd="0" destOrd="0" presId="urn:microsoft.com/office/officeart/2005/8/layout/cycle5"/>
    <dgm:cxn modelId="{1AB1415D-C521-40F9-B975-60409ADA0D39}" type="presParOf" srcId="{D1278B97-B2E2-4382-ADE8-25E4BC07E6ED}" destId="{9CF38F2B-2C81-4236-AFF1-820A2A238463}" srcOrd="1" destOrd="0" presId="urn:microsoft.com/office/officeart/2005/8/layout/cycle5"/>
    <dgm:cxn modelId="{55613856-C170-4523-A0B0-3955424281A9}" type="presParOf" srcId="{D1278B97-B2E2-4382-ADE8-25E4BC07E6ED}" destId="{D46413A0-6894-447B-8EB3-FDFCF8697FBE}" srcOrd="2" destOrd="0" presId="urn:microsoft.com/office/officeart/2005/8/layout/cycle5"/>
    <dgm:cxn modelId="{1A9148B4-6CB2-4947-94CC-5A8F04EEF0EC}" type="presParOf" srcId="{D1278B97-B2E2-4382-ADE8-25E4BC07E6ED}" destId="{6319570A-2CB5-4D3E-8957-180114DA42AC}" srcOrd="3" destOrd="0" presId="urn:microsoft.com/office/officeart/2005/8/layout/cycle5"/>
    <dgm:cxn modelId="{CF7692DF-2C2A-436B-95F2-FDC42E8A2374}" type="presParOf" srcId="{D1278B97-B2E2-4382-ADE8-25E4BC07E6ED}" destId="{1E10A8AC-1F0B-41E8-BCDB-139BE8403CCD}" srcOrd="4" destOrd="0" presId="urn:microsoft.com/office/officeart/2005/8/layout/cycle5"/>
    <dgm:cxn modelId="{485B8342-CD0A-477E-99E2-CF1A2503FD5C}" type="presParOf" srcId="{D1278B97-B2E2-4382-ADE8-25E4BC07E6ED}" destId="{9E6E2DDC-8757-4976-A4BB-5B7DA437A913}" srcOrd="5" destOrd="0" presId="urn:microsoft.com/office/officeart/2005/8/layout/cycle5"/>
    <dgm:cxn modelId="{1E421B9A-2F85-408B-A39B-176D50F96545}" type="presParOf" srcId="{D1278B97-B2E2-4382-ADE8-25E4BC07E6ED}" destId="{AE9C2A2F-1B9C-40BA-8E15-F742F8EC9081}" srcOrd="6" destOrd="0" presId="urn:microsoft.com/office/officeart/2005/8/layout/cycle5"/>
    <dgm:cxn modelId="{FC02E632-DB83-498B-AE76-17639489C73E}" type="presParOf" srcId="{D1278B97-B2E2-4382-ADE8-25E4BC07E6ED}" destId="{25D49033-A398-44AB-A980-A7DD0CE41325}" srcOrd="7" destOrd="0" presId="urn:microsoft.com/office/officeart/2005/8/layout/cycle5"/>
    <dgm:cxn modelId="{C11E3C8A-5B65-4F62-8B38-E026F62B5B6F}" type="presParOf" srcId="{D1278B97-B2E2-4382-ADE8-25E4BC07E6ED}" destId="{22604BC2-06F4-45F2-9C0E-7112F484734F}" srcOrd="8" destOrd="0" presId="urn:microsoft.com/office/officeart/2005/8/layout/cycle5"/>
    <dgm:cxn modelId="{9DFCF638-C56B-4A96-A80A-C2E4C62F11D5}" type="presParOf" srcId="{D1278B97-B2E2-4382-ADE8-25E4BC07E6ED}" destId="{054231F4-49FE-496E-B743-3069211FB6F8}" srcOrd="9" destOrd="0" presId="urn:microsoft.com/office/officeart/2005/8/layout/cycle5"/>
    <dgm:cxn modelId="{C52F40D8-263F-49DA-B4C3-BEA138853D5F}" type="presParOf" srcId="{D1278B97-B2E2-4382-ADE8-25E4BC07E6ED}" destId="{3E4E1C3B-EE26-4225-B648-C2D40913B571}" srcOrd="10" destOrd="0" presId="urn:microsoft.com/office/officeart/2005/8/layout/cycle5"/>
    <dgm:cxn modelId="{4DEF2982-FBC9-4A44-9DCE-EB2AC04874AB}" type="presParOf" srcId="{D1278B97-B2E2-4382-ADE8-25E4BC07E6ED}" destId="{98D7A02C-6427-4F53-BD0E-A76DB9FC79A6}" srcOrd="11" destOrd="0" presId="urn:microsoft.com/office/officeart/2005/8/layout/cycle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4F60E-6A26-4167-A3B8-9DB4231EEE43}">
      <dsp:nvSpPr>
        <dsp:cNvPr id="0" name=""/>
        <dsp:cNvSpPr/>
      </dsp:nvSpPr>
      <dsp:spPr>
        <a:xfrm>
          <a:off x="1602883" y="120"/>
          <a:ext cx="1002829" cy="65183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Thread 1</a:t>
          </a:r>
          <a:endParaRPr lang="es-MX" sz="1200" kern="1200" dirty="0"/>
        </a:p>
      </dsp:txBody>
      <dsp:txXfrm>
        <a:off x="1749744" y="95580"/>
        <a:ext cx="709107" cy="460919"/>
      </dsp:txXfrm>
    </dsp:sp>
    <dsp:sp modelId="{D46413A0-6894-447B-8EB3-FDFCF8697FBE}">
      <dsp:nvSpPr>
        <dsp:cNvPr id="0" name=""/>
        <dsp:cNvSpPr/>
      </dsp:nvSpPr>
      <dsp:spPr>
        <a:xfrm>
          <a:off x="1027473" y="326040"/>
          <a:ext cx="2153650" cy="2153650"/>
        </a:xfrm>
        <a:custGeom>
          <a:avLst/>
          <a:gdLst/>
          <a:ahLst/>
          <a:cxnLst/>
          <a:rect l="0" t="0" r="0" b="0"/>
          <a:pathLst>
            <a:path>
              <a:moveTo>
                <a:pt x="1716648" y="210696"/>
              </a:moveTo>
              <a:arcTo wR="1076825" hR="1076825" stAng="18387233" swAng="1633569"/>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319570A-2CB5-4D3E-8957-180114DA42AC}">
      <dsp:nvSpPr>
        <dsp:cNvPr id="0" name=""/>
        <dsp:cNvSpPr/>
      </dsp:nvSpPr>
      <dsp:spPr>
        <a:xfrm>
          <a:off x="2679709" y="1076945"/>
          <a:ext cx="1002829" cy="651839"/>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Resource 2</a:t>
          </a:r>
          <a:endParaRPr lang="es-MX" sz="1200" kern="1200" dirty="0"/>
        </a:p>
      </dsp:txBody>
      <dsp:txXfrm>
        <a:off x="2711529" y="1108765"/>
        <a:ext cx="939189" cy="588199"/>
      </dsp:txXfrm>
    </dsp:sp>
    <dsp:sp modelId="{9E6E2DDC-8757-4976-A4BB-5B7DA437A913}">
      <dsp:nvSpPr>
        <dsp:cNvPr id="0" name=""/>
        <dsp:cNvSpPr/>
      </dsp:nvSpPr>
      <dsp:spPr>
        <a:xfrm>
          <a:off x="1027473" y="326040"/>
          <a:ext cx="2153650" cy="2153650"/>
        </a:xfrm>
        <a:custGeom>
          <a:avLst/>
          <a:gdLst/>
          <a:ahLst/>
          <a:cxnLst/>
          <a:rect l="0" t="0" r="0" b="0"/>
          <a:pathLst>
            <a:path>
              <a:moveTo>
                <a:pt x="2042018" y="1554272"/>
              </a:moveTo>
              <a:arcTo wR="1076825" hR="1076825" stAng="1579199" swAng="1633569"/>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AE9C2A2F-1B9C-40BA-8E15-F742F8EC9081}">
      <dsp:nvSpPr>
        <dsp:cNvPr id="0" name=""/>
        <dsp:cNvSpPr/>
      </dsp:nvSpPr>
      <dsp:spPr>
        <a:xfrm>
          <a:off x="1602883" y="2153771"/>
          <a:ext cx="1002829" cy="65183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Thread 2</a:t>
          </a:r>
          <a:endParaRPr lang="es-MX" sz="1200" kern="1200" dirty="0"/>
        </a:p>
      </dsp:txBody>
      <dsp:txXfrm>
        <a:off x="1749744" y="2249231"/>
        <a:ext cx="709107" cy="460919"/>
      </dsp:txXfrm>
    </dsp:sp>
    <dsp:sp modelId="{22604BC2-06F4-45F2-9C0E-7112F484734F}">
      <dsp:nvSpPr>
        <dsp:cNvPr id="0" name=""/>
        <dsp:cNvSpPr/>
      </dsp:nvSpPr>
      <dsp:spPr>
        <a:xfrm>
          <a:off x="1027473" y="326040"/>
          <a:ext cx="2153650" cy="2153650"/>
        </a:xfrm>
        <a:custGeom>
          <a:avLst/>
          <a:gdLst/>
          <a:ahLst/>
          <a:cxnLst/>
          <a:rect l="0" t="0" r="0" b="0"/>
          <a:pathLst>
            <a:path>
              <a:moveTo>
                <a:pt x="437002" y="1942954"/>
              </a:moveTo>
              <a:arcTo wR="1076825" hR="1076825" stAng="7587233" swAng="1633569"/>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54231F4-49FE-496E-B743-3069211FB6F8}">
      <dsp:nvSpPr>
        <dsp:cNvPr id="0" name=""/>
        <dsp:cNvSpPr/>
      </dsp:nvSpPr>
      <dsp:spPr>
        <a:xfrm>
          <a:off x="526058" y="1076945"/>
          <a:ext cx="1002829" cy="651839"/>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Resource 1</a:t>
          </a:r>
          <a:endParaRPr lang="es-MX" sz="1200" kern="1200" dirty="0"/>
        </a:p>
      </dsp:txBody>
      <dsp:txXfrm>
        <a:off x="557878" y="1108765"/>
        <a:ext cx="939189" cy="588199"/>
      </dsp:txXfrm>
    </dsp:sp>
    <dsp:sp modelId="{98D7A02C-6427-4F53-BD0E-A76DB9FC79A6}">
      <dsp:nvSpPr>
        <dsp:cNvPr id="0" name=""/>
        <dsp:cNvSpPr/>
      </dsp:nvSpPr>
      <dsp:spPr>
        <a:xfrm>
          <a:off x="1027473" y="326040"/>
          <a:ext cx="2153650" cy="2153650"/>
        </a:xfrm>
        <a:custGeom>
          <a:avLst/>
          <a:gdLst/>
          <a:ahLst/>
          <a:cxnLst/>
          <a:rect l="0" t="0" r="0" b="0"/>
          <a:pathLst>
            <a:path>
              <a:moveTo>
                <a:pt x="111632" y="599378"/>
              </a:moveTo>
              <a:arcTo wR="1076825" hR="1076825" stAng="12379199" swAng="1633569"/>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1A931A-0B79-4098-AB6E-030871FDAEA4}" type="datetimeFigureOut">
              <a:rPr lang="es-MX" smtClean="0"/>
              <a:t>06/09/2022</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1F219B-3715-420C-9B03-1CE6F0AB94E8}" type="slidenum">
              <a:rPr lang="es-MX" smtClean="0"/>
              <a:t>‹#›</a:t>
            </a:fld>
            <a:endParaRPr lang="es-MX"/>
          </a:p>
        </p:txBody>
      </p:sp>
    </p:spTree>
    <p:extLst>
      <p:ext uri="{BB962C8B-B14F-4D97-AF65-F5344CB8AC3E}">
        <p14:creationId xmlns:p14="http://schemas.microsoft.com/office/powerpoint/2010/main" val="60829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384DE-2EFA-4E82-B27A-C2945118920A}" type="datetime1">
              <a:rPr lang="es-MX" smtClean="0"/>
              <a:t>06/09/2022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E9D4C02-0F5D-44F4-921E-E80D67F35749}" type="slidenum">
              <a:rPr lang="es-MX" smtClean="0"/>
              <a:t>‹#›</a:t>
            </a:fld>
            <a:endParaRPr lang="es-MX"/>
          </a:p>
        </p:txBody>
      </p:sp>
    </p:spTree>
    <p:extLst>
      <p:ext uri="{BB962C8B-B14F-4D97-AF65-F5344CB8AC3E}">
        <p14:creationId xmlns:p14="http://schemas.microsoft.com/office/powerpoint/2010/main" val="1020474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10FE04-A30A-47B7-8914-766571DBD731}" type="datetime1">
              <a:rPr lang="es-MX" smtClean="0"/>
              <a:t>06/09/2022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E9D4C02-0F5D-44F4-921E-E80D67F35749}" type="slidenum">
              <a:rPr lang="es-MX" smtClean="0"/>
              <a:t>‹#›</a:t>
            </a:fld>
            <a:endParaRPr lang="es-MX"/>
          </a:p>
        </p:txBody>
      </p:sp>
    </p:spTree>
    <p:extLst>
      <p:ext uri="{BB962C8B-B14F-4D97-AF65-F5344CB8AC3E}">
        <p14:creationId xmlns:p14="http://schemas.microsoft.com/office/powerpoint/2010/main" val="1145776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3F5F7B1-9DE1-448E-938A-C5C44875E503}" type="datetime1">
              <a:rPr lang="es-MX" smtClean="0"/>
              <a:t>06/09/2022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E9D4C02-0F5D-44F4-921E-E80D67F35749}" type="slidenum">
              <a:rPr lang="es-MX" smtClean="0"/>
              <a:t>‹#›</a:t>
            </a:fld>
            <a:endParaRPr lang="es-MX"/>
          </a:p>
        </p:txBody>
      </p:sp>
    </p:spTree>
    <p:extLst>
      <p:ext uri="{BB962C8B-B14F-4D97-AF65-F5344CB8AC3E}">
        <p14:creationId xmlns:p14="http://schemas.microsoft.com/office/powerpoint/2010/main" val="2996639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EE23002-E631-4EC6-84FC-C1B9034DF491}" type="datetime1">
              <a:rPr lang="es-MX" smtClean="0"/>
              <a:t>06/09/2022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E9D4C02-0F5D-44F4-921E-E80D67F35749}" type="slidenum">
              <a:rPr lang="es-MX" smtClean="0"/>
              <a:t>‹#›</a:t>
            </a:fld>
            <a:endParaRPr lang="es-MX"/>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82902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A3697-D950-4D14-BF83-EF5B1ECB7A30}" type="datetime1">
              <a:rPr lang="es-MX" smtClean="0"/>
              <a:t>06/09/2022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E9D4C02-0F5D-44F4-921E-E80D67F35749}" type="slidenum">
              <a:rPr lang="es-MX" smtClean="0"/>
              <a:t>‹#›</a:t>
            </a:fld>
            <a:endParaRPr lang="es-MX"/>
          </a:p>
        </p:txBody>
      </p:sp>
    </p:spTree>
    <p:extLst>
      <p:ext uri="{BB962C8B-B14F-4D97-AF65-F5344CB8AC3E}">
        <p14:creationId xmlns:p14="http://schemas.microsoft.com/office/powerpoint/2010/main" val="2390371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4E0E6B-DAFC-4B79-90CE-D3D3ECFBE4C2}" type="datetime1">
              <a:rPr lang="es-MX" smtClean="0"/>
              <a:t>06/09/2022</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E9D4C02-0F5D-44F4-921E-E80D67F35749}" type="slidenum">
              <a:rPr lang="es-MX" smtClean="0"/>
              <a:t>‹#›</a:t>
            </a:fld>
            <a:endParaRPr lang="es-MX"/>
          </a:p>
        </p:txBody>
      </p:sp>
    </p:spTree>
    <p:extLst>
      <p:ext uri="{BB962C8B-B14F-4D97-AF65-F5344CB8AC3E}">
        <p14:creationId xmlns:p14="http://schemas.microsoft.com/office/powerpoint/2010/main" val="18303484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BF09B2B-AA34-46BA-A9E7-488C97881BDB}" type="datetime1">
              <a:rPr lang="es-MX" smtClean="0"/>
              <a:t>06/09/2022</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E9D4C02-0F5D-44F4-921E-E80D67F35749}" type="slidenum">
              <a:rPr lang="es-MX" smtClean="0"/>
              <a:t>‹#›</a:t>
            </a:fld>
            <a:endParaRPr lang="es-MX"/>
          </a:p>
        </p:txBody>
      </p:sp>
    </p:spTree>
    <p:extLst>
      <p:ext uri="{BB962C8B-B14F-4D97-AF65-F5344CB8AC3E}">
        <p14:creationId xmlns:p14="http://schemas.microsoft.com/office/powerpoint/2010/main" val="3788638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7DE5F-029E-42A6-B701-51772ED7D6ED}" type="datetime1">
              <a:rPr lang="es-MX" smtClean="0"/>
              <a:t>06/09/2022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E9D4C02-0F5D-44F4-921E-E80D67F35749}" type="slidenum">
              <a:rPr lang="es-MX" smtClean="0"/>
              <a:t>‹#›</a:t>
            </a:fld>
            <a:endParaRPr lang="es-MX"/>
          </a:p>
        </p:txBody>
      </p:sp>
    </p:spTree>
    <p:extLst>
      <p:ext uri="{BB962C8B-B14F-4D97-AF65-F5344CB8AC3E}">
        <p14:creationId xmlns:p14="http://schemas.microsoft.com/office/powerpoint/2010/main" val="1615166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89D14-D0E4-4249-972F-753038C753F1}" type="datetime1">
              <a:rPr lang="es-MX" smtClean="0"/>
              <a:t>06/09/2022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E9D4C02-0F5D-44F4-921E-E80D67F35749}" type="slidenum">
              <a:rPr lang="es-MX" smtClean="0"/>
              <a:t>‹#›</a:t>
            </a:fld>
            <a:endParaRPr lang="es-MX"/>
          </a:p>
        </p:txBody>
      </p:sp>
    </p:spTree>
    <p:extLst>
      <p:ext uri="{BB962C8B-B14F-4D97-AF65-F5344CB8AC3E}">
        <p14:creationId xmlns:p14="http://schemas.microsoft.com/office/powerpoint/2010/main" val="2546900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2846FB1-B46C-41CC-B967-AFC98DF0D710}" type="datetime1">
              <a:rPr lang="es-MX" smtClean="0"/>
              <a:t>06/09/2022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E9D4C02-0F5D-44F4-921E-E80D67F35749}" type="slidenum">
              <a:rPr lang="es-MX" smtClean="0"/>
              <a:t>‹#›</a:t>
            </a:fld>
            <a:endParaRPr lang="es-MX"/>
          </a:p>
        </p:txBody>
      </p:sp>
    </p:spTree>
    <p:extLst>
      <p:ext uri="{BB962C8B-B14F-4D97-AF65-F5344CB8AC3E}">
        <p14:creationId xmlns:p14="http://schemas.microsoft.com/office/powerpoint/2010/main" val="3132081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B02440-77F9-446B-A778-B9F557749A52}" type="datetime1">
              <a:rPr lang="es-MX" smtClean="0"/>
              <a:t>06/09/2022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E9D4C02-0F5D-44F4-921E-E80D67F35749}" type="slidenum">
              <a:rPr lang="es-MX" smtClean="0"/>
              <a:t>‹#›</a:t>
            </a:fld>
            <a:endParaRPr lang="es-MX"/>
          </a:p>
        </p:txBody>
      </p:sp>
    </p:spTree>
    <p:extLst>
      <p:ext uri="{BB962C8B-B14F-4D97-AF65-F5344CB8AC3E}">
        <p14:creationId xmlns:p14="http://schemas.microsoft.com/office/powerpoint/2010/main" val="1539852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5D594E-69B4-49A1-8267-349863B031DF}" type="datetime1">
              <a:rPr lang="es-MX" smtClean="0"/>
              <a:t>06/09/2022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E9D4C02-0F5D-44F4-921E-E80D67F35749}" type="slidenum">
              <a:rPr lang="es-MX" smtClean="0"/>
              <a:t>‹#›</a:t>
            </a:fld>
            <a:endParaRPr lang="es-MX"/>
          </a:p>
        </p:txBody>
      </p:sp>
    </p:spTree>
    <p:extLst>
      <p:ext uri="{BB962C8B-B14F-4D97-AF65-F5344CB8AC3E}">
        <p14:creationId xmlns:p14="http://schemas.microsoft.com/office/powerpoint/2010/main" val="1849401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52930E-2328-4F3E-B47C-E26AF1A71E03}" type="datetime1">
              <a:rPr lang="es-MX" smtClean="0"/>
              <a:t>06/09/2022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EE9D4C02-0F5D-44F4-921E-E80D67F35749}" type="slidenum">
              <a:rPr lang="es-MX" smtClean="0"/>
              <a:t>‹#›</a:t>
            </a:fld>
            <a:endParaRPr lang="es-MX"/>
          </a:p>
        </p:txBody>
      </p:sp>
    </p:spTree>
    <p:extLst>
      <p:ext uri="{BB962C8B-B14F-4D97-AF65-F5344CB8AC3E}">
        <p14:creationId xmlns:p14="http://schemas.microsoft.com/office/powerpoint/2010/main" val="2672950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5F2A555-8D63-43F5-A125-6AE77355BD70}" type="datetime1">
              <a:rPr lang="es-MX" smtClean="0"/>
              <a:t>06/09/2022</a:t>
            </a:fld>
            <a:endParaRPr lang="es-MX"/>
          </a:p>
        </p:txBody>
      </p:sp>
      <p:sp>
        <p:nvSpPr>
          <p:cNvPr id="5" name="Footer Placeholder 3"/>
          <p:cNvSpPr>
            <a:spLocks noGrp="1"/>
          </p:cNvSpPr>
          <p:nvPr>
            <p:ph type="ftr" sz="quarter" idx="11"/>
          </p:nvPr>
        </p:nvSpPr>
        <p:spPr/>
        <p:txBody>
          <a:bodyPr/>
          <a:lstStyle/>
          <a:p>
            <a:endParaRPr lang="es-MX"/>
          </a:p>
        </p:txBody>
      </p:sp>
      <p:sp>
        <p:nvSpPr>
          <p:cNvPr id="6" name="Slide Number Placeholder 4"/>
          <p:cNvSpPr>
            <a:spLocks noGrp="1"/>
          </p:cNvSpPr>
          <p:nvPr>
            <p:ph type="sldNum" sz="quarter" idx="12"/>
          </p:nvPr>
        </p:nvSpPr>
        <p:spPr/>
        <p:txBody>
          <a:bodyPr/>
          <a:lstStyle/>
          <a:p>
            <a:fld id="{EE9D4C02-0F5D-44F4-921E-E80D67F35749}" type="slidenum">
              <a:rPr lang="es-MX" smtClean="0"/>
              <a:t>‹#›</a:t>
            </a:fld>
            <a:endParaRPr lang="es-MX"/>
          </a:p>
        </p:txBody>
      </p:sp>
    </p:spTree>
    <p:extLst>
      <p:ext uri="{BB962C8B-B14F-4D97-AF65-F5344CB8AC3E}">
        <p14:creationId xmlns:p14="http://schemas.microsoft.com/office/powerpoint/2010/main" val="258083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55C870A-B6C2-45F1-AACF-B194C0ABC146}" type="datetime1">
              <a:rPr lang="es-MX" smtClean="0"/>
              <a:t>06/09/2022</a:t>
            </a:fld>
            <a:endParaRPr lang="es-MX"/>
          </a:p>
        </p:txBody>
      </p:sp>
      <p:sp>
        <p:nvSpPr>
          <p:cNvPr id="5" name="Footer Placeholder 2"/>
          <p:cNvSpPr>
            <a:spLocks noGrp="1"/>
          </p:cNvSpPr>
          <p:nvPr>
            <p:ph type="ftr" sz="quarter" idx="11"/>
          </p:nvPr>
        </p:nvSpPr>
        <p:spPr/>
        <p:txBody>
          <a:bodyPr/>
          <a:lstStyle/>
          <a:p>
            <a:endParaRPr lang="es-MX"/>
          </a:p>
        </p:txBody>
      </p:sp>
      <p:sp>
        <p:nvSpPr>
          <p:cNvPr id="6" name="Slide Number Placeholder 3"/>
          <p:cNvSpPr>
            <a:spLocks noGrp="1"/>
          </p:cNvSpPr>
          <p:nvPr>
            <p:ph type="sldNum" sz="quarter" idx="12"/>
          </p:nvPr>
        </p:nvSpPr>
        <p:spPr/>
        <p:txBody>
          <a:bodyPr/>
          <a:lstStyle/>
          <a:p>
            <a:fld id="{EE9D4C02-0F5D-44F4-921E-E80D67F35749}" type="slidenum">
              <a:rPr lang="es-MX" smtClean="0"/>
              <a:t>‹#›</a:t>
            </a:fld>
            <a:endParaRPr lang="es-MX"/>
          </a:p>
        </p:txBody>
      </p:sp>
    </p:spTree>
    <p:extLst>
      <p:ext uri="{BB962C8B-B14F-4D97-AF65-F5344CB8AC3E}">
        <p14:creationId xmlns:p14="http://schemas.microsoft.com/office/powerpoint/2010/main" val="2713047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437EAB9-F1C0-4982-979F-DD3A52642144}" type="datetime1">
              <a:rPr lang="es-MX" smtClean="0"/>
              <a:t>06/09/2022</a:t>
            </a:fld>
            <a:endParaRPr lang="es-MX"/>
          </a:p>
        </p:txBody>
      </p:sp>
      <p:sp>
        <p:nvSpPr>
          <p:cNvPr id="5" name="Footer Placeholder 5"/>
          <p:cNvSpPr>
            <a:spLocks noGrp="1"/>
          </p:cNvSpPr>
          <p:nvPr>
            <p:ph type="ftr" sz="quarter" idx="11"/>
          </p:nvPr>
        </p:nvSpPr>
        <p:spPr/>
        <p:txBody>
          <a:bodyPr/>
          <a:lstStyle/>
          <a:p>
            <a:endParaRPr lang="es-MX"/>
          </a:p>
        </p:txBody>
      </p:sp>
      <p:sp>
        <p:nvSpPr>
          <p:cNvPr id="6" name="Slide Number Placeholder 6"/>
          <p:cNvSpPr>
            <a:spLocks noGrp="1"/>
          </p:cNvSpPr>
          <p:nvPr>
            <p:ph type="sldNum" sz="quarter" idx="12"/>
          </p:nvPr>
        </p:nvSpPr>
        <p:spPr/>
        <p:txBody>
          <a:bodyPr/>
          <a:lstStyle/>
          <a:p>
            <a:fld id="{EE9D4C02-0F5D-44F4-921E-E80D67F35749}" type="slidenum">
              <a:rPr lang="es-MX" smtClean="0"/>
              <a:t>‹#›</a:t>
            </a:fld>
            <a:endParaRPr lang="es-MX"/>
          </a:p>
        </p:txBody>
      </p:sp>
    </p:spTree>
    <p:extLst>
      <p:ext uri="{BB962C8B-B14F-4D97-AF65-F5344CB8AC3E}">
        <p14:creationId xmlns:p14="http://schemas.microsoft.com/office/powerpoint/2010/main" val="2396965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791244-17D6-401B-AFBD-33938CAB2877}" type="datetime1">
              <a:rPr lang="es-MX" smtClean="0"/>
              <a:t>06/09/2022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E9D4C02-0F5D-44F4-921E-E80D67F35749}" type="slidenum">
              <a:rPr lang="es-MX" smtClean="0"/>
              <a:t>‹#›</a:t>
            </a:fld>
            <a:endParaRPr lang="es-MX"/>
          </a:p>
        </p:txBody>
      </p:sp>
    </p:spTree>
    <p:extLst>
      <p:ext uri="{BB962C8B-B14F-4D97-AF65-F5344CB8AC3E}">
        <p14:creationId xmlns:p14="http://schemas.microsoft.com/office/powerpoint/2010/main" val="822186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6EC386-7C1E-42C0-81CB-CAA1D43CC5B7}" type="datetime1">
              <a:rPr lang="es-MX" smtClean="0"/>
              <a:t>06/09/2022</a:t>
            </a:fld>
            <a:endParaRPr lang="es-MX"/>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MX"/>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E9D4C02-0F5D-44F4-921E-E80D67F35749}" type="slidenum">
              <a:rPr lang="es-MX" smtClean="0"/>
              <a:t>‹#›</a:t>
            </a:fld>
            <a:endParaRPr lang="es-MX"/>
          </a:p>
        </p:txBody>
      </p:sp>
    </p:spTree>
    <p:extLst>
      <p:ext uri="{BB962C8B-B14F-4D97-AF65-F5344CB8AC3E}">
        <p14:creationId xmlns:p14="http://schemas.microsoft.com/office/powerpoint/2010/main" val="19027792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oracle.com/cd/E19205-01/820-0619/geojs/index.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hyperlink" Target="https://docs.oracle.com/javase/tutorial/essential/concurrency/locksync.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hyperlink" Target="https://www.concretepage.com/java/reentrantlock-java-example-with-lock-unlock-trylock-lockinterruptibly-isheldbycurrentthread-and-getholdcoun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kahoot.it/"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https://docs.oracle.com/javase/tutorial/essential/concurrency/liveness.html" TargetMode="External"/><Relationship Id="rId7" Type="http://schemas.openxmlformats.org/officeDocument/2006/relationships/diagramQuickStyle" Target="../diagrams/quickStyle1.xml"/><Relationship Id="rId2" Type="http://schemas.openxmlformats.org/officeDocument/2006/relationships/hyperlink" Target="https://www.geeksforgeeks.org/introduction-of-deadlock-in-operating-system/" TargetMode="Externa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0.jpeg"/><Relationship Id="rId9" Type="http://schemas.microsoft.com/office/2007/relationships/diagramDrawing" Target="../diagrams/drawing1.xml"/></Relationships>
</file>

<file path=ppt/slides/_rels/slide18.xml.rels><?xml version="1.0" encoding="UTF-8" standalone="yes"?>
<Relationships xmlns="http://schemas.openxmlformats.org/package/2006/relationships"><Relationship Id="rId3" Type="http://schemas.openxmlformats.org/officeDocument/2006/relationships/hyperlink" Target="https://www.baeldung.com/cs/deadlock-livelock-starvation" TargetMode="External"/><Relationship Id="rId2" Type="http://schemas.openxmlformats.org/officeDocument/2006/relationships/hyperlink" Target="https://pvs-studio.com/en/blog/terms/"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hyperlink" Target="https://docs.oracle.com/javase/tutorial/essential/concurrency/index.html" TargetMode="Externa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hyperlink" Target="https://www.linkedin.com/learning/parallel-and-concurrent-programming-with-java-1" TargetMode="External"/><Relationship Id="rId5" Type="http://schemas.openxmlformats.org/officeDocument/2006/relationships/hyperlink" Target="https://www.baeldung.com/java-atomic-variables" TargetMode="External"/><Relationship Id="rId4" Type="http://schemas.openxmlformats.org/officeDocument/2006/relationships/hyperlink" Target="https://www.baeldung.com/java-thread-safety"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medium.com/@tomaslingotti/asynchronous-multithreading-parallel-and-concurrent-programming-e834073083c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kahoot.it/" TargetMode="Externa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3">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310464-9284-3E57-14C9-A43F12AB277C}"/>
              </a:ext>
            </a:extLst>
          </p:cNvPr>
          <p:cNvSpPr>
            <a:spLocks noGrp="1"/>
          </p:cNvSpPr>
          <p:nvPr>
            <p:ph type="ctrTitle"/>
          </p:nvPr>
        </p:nvSpPr>
        <p:spPr>
          <a:xfrm>
            <a:off x="6485946" y="1368451"/>
            <a:ext cx="3875103" cy="3329581"/>
          </a:xfrm>
        </p:spPr>
        <p:txBody>
          <a:bodyPr>
            <a:normAutofit/>
          </a:bodyPr>
          <a:lstStyle/>
          <a:p>
            <a:r>
              <a:rPr lang="en-US" b="1" dirty="0">
                <a:solidFill>
                  <a:srgbClr val="EBEBEB"/>
                </a:solidFill>
              </a:rPr>
              <a:t>Java </a:t>
            </a:r>
            <a:br>
              <a:rPr lang="en-US" b="1" dirty="0">
                <a:solidFill>
                  <a:srgbClr val="EBEBEB"/>
                </a:solidFill>
              </a:rPr>
            </a:br>
            <a:r>
              <a:rPr lang="en-US" b="1" dirty="0">
                <a:solidFill>
                  <a:srgbClr val="EBEBEB"/>
                </a:solidFill>
              </a:rPr>
              <a:t>Threads</a:t>
            </a:r>
            <a:endParaRPr lang="es-MX" b="1" dirty="0">
              <a:solidFill>
                <a:srgbClr val="EBEBEB"/>
              </a:solidFill>
            </a:endParaRPr>
          </a:p>
        </p:txBody>
      </p:sp>
      <p:sp>
        <p:nvSpPr>
          <p:cNvPr id="23"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dirty="0"/>
          </a:p>
        </p:txBody>
      </p:sp>
      <p:sp useBgFill="1">
        <p:nvSpPr>
          <p:cNvPr id="24" name="Freeform: Shape 17">
            <a:extLst>
              <a:ext uri="{FF2B5EF4-FFF2-40B4-BE49-F238E27FC236}">
                <a16:creationId xmlns:a16="http://schemas.microsoft.com/office/drawing/2014/main" id="{09811DF6-66E4-43D5-B564-31517965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19">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9" name="Graphic 8">
            <a:extLst>
              <a:ext uri="{FF2B5EF4-FFF2-40B4-BE49-F238E27FC236}">
                <a16:creationId xmlns:a16="http://schemas.microsoft.com/office/drawing/2014/main" id="{A6ABE60F-21CF-6EA4-6EE6-730408C52F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9428" y="1368451"/>
            <a:ext cx="2936836" cy="3968697"/>
          </a:xfrm>
          <a:prstGeom prst="rect">
            <a:avLst/>
          </a:prstGeom>
          <a:effectLst/>
        </p:spPr>
      </p:pic>
      <p:sp>
        <p:nvSpPr>
          <p:cNvPr id="4" name="AutoShape 4" descr="Java Development | NerdySoft">
            <a:extLst>
              <a:ext uri="{FF2B5EF4-FFF2-40B4-BE49-F238E27FC236}">
                <a16:creationId xmlns:a16="http://schemas.microsoft.com/office/drawing/2014/main" id="{68279918-614D-0EE1-38E0-19F5CEE7ADA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dirty="0"/>
          </a:p>
        </p:txBody>
      </p:sp>
    </p:spTree>
    <p:extLst>
      <p:ext uri="{BB962C8B-B14F-4D97-AF65-F5344CB8AC3E}">
        <p14:creationId xmlns:p14="http://schemas.microsoft.com/office/powerpoint/2010/main" val="196216016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C5EB9-0976-74DB-01DA-0DF25640F593}"/>
              </a:ext>
            </a:extLst>
          </p:cNvPr>
          <p:cNvSpPr>
            <a:spLocks noGrp="1"/>
          </p:cNvSpPr>
          <p:nvPr>
            <p:ph type="title"/>
          </p:nvPr>
        </p:nvSpPr>
        <p:spPr/>
        <p:txBody>
          <a:bodyPr/>
          <a:lstStyle/>
          <a:p>
            <a:r>
              <a:rPr lang="en-US" dirty="0"/>
              <a:t>Mutual Exclusion (Mutex)</a:t>
            </a:r>
            <a:endParaRPr lang="es-MX" dirty="0"/>
          </a:p>
        </p:txBody>
      </p:sp>
      <p:sp>
        <p:nvSpPr>
          <p:cNvPr id="3" name="Content Placeholder 2">
            <a:extLst>
              <a:ext uri="{FF2B5EF4-FFF2-40B4-BE49-F238E27FC236}">
                <a16:creationId xmlns:a16="http://schemas.microsoft.com/office/drawing/2014/main" id="{4E49544A-B51A-1ACE-F841-3B55EB8F9B0C}"/>
              </a:ext>
            </a:extLst>
          </p:cNvPr>
          <p:cNvSpPr>
            <a:spLocks noGrp="1"/>
          </p:cNvSpPr>
          <p:nvPr>
            <p:ph idx="1"/>
          </p:nvPr>
        </p:nvSpPr>
        <p:spPr/>
        <p:txBody>
          <a:bodyPr>
            <a:normAutofit fontScale="77500" lnSpcReduction="20000"/>
          </a:bodyPr>
          <a:lstStyle/>
          <a:p>
            <a:r>
              <a:rPr lang="en-US" b="1"/>
              <a:t>Data Race</a:t>
            </a:r>
            <a:endParaRPr lang="en-US" b="1" dirty="0"/>
          </a:p>
          <a:p>
            <a:pPr marL="457200" lvl="1" indent="0">
              <a:buNone/>
            </a:pPr>
            <a:r>
              <a:rPr lang="en-US" dirty="0"/>
              <a:t>When two or more concurrent threads access the same memory location and at least one is trying to modify its value.</a:t>
            </a:r>
          </a:p>
          <a:p>
            <a:r>
              <a:rPr lang="en-US" b="1" dirty="0"/>
              <a:t>Critical Section</a:t>
            </a:r>
          </a:p>
          <a:p>
            <a:pPr marL="457200" lvl="1" indent="0">
              <a:buNone/>
            </a:pPr>
            <a:r>
              <a:rPr lang="en-US" dirty="0"/>
              <a:t>Segment that access a shared resource. </a:t>
            </a:r>
          </a:p>
          <a:p>
            <a:pPr marL="457200" lvl="1" indent="0">
              <a:buNone/>
            </a:pPr>
            <a:r>
              <a:rPr lang="en-US" dirty="0"/>
              <a:t>It shouldn’t be accessed by more than one thread at a time</a:t>
            </a:r>
          </a:p>
          <a:p>
            <a:r>
              <a:rPr lang="en-US" b="1" dirty="0"/>
              <a:t>Lock</a:t>
            </a:r>
          </a:p>
          <a:p>
            <a:pPr marL="457200" lvl="1" indent="0">
              <a:buNone/>
            </a:pPr>
            <a:r>
              <a:rPr lang="en-US" dirty="0"/>
              <a:t>Mechanism to implement mutual exclusion. </a:t>
            </a:r>
          </a:p>
          <a:p>
            <a:pPr marL="457200" lvl="1" indent="0">
              <a:buNone/>
            </a:pPr>
            <a:r>
              <a:rPr lang="en-US" dirty="0"/>
              <a:t>Only one thread possess it at a time and limits the access to the critical section.</a:t>
            </a:r>
          </a:p>
          <a:p>
            <a:r>
              <a:rPr lang="en-US" b="1" dirty="0"/>
              <a:t>Atomic Operation</a:t>
            </a:r>
          </a:p>
          <a:p>
            <a:pPr marL="457200" lvl="1" indent="0">
              <a:buNone/>
            </a:pPr>
            <a:r>
              <a:rPr lang="en-US" dirty="0"/>
              <a:t>Executes a single action.</a:t>
            </a:r>
          </a:p>
          <a:p>
            <a:pPr marL="457200" lvl="1" indent="0">
              <a:buNone/>
            </a:pPr>
            <a:r>
              <a:rPr lang="en-US" dirty="0"/>
              <a:t>It cannot be interrupted by other threads.</a:t>
            </a:r>
          </a:p>
          <a:p>
            <a:pPr marL="457200" lvl="1" indent="0">
              <a:buNone/>
            </a:pPr>
            <a:endParaRPr lang="en-US" dirty="0"/>
          </a:p>
          <a:p>
            <a:pPr marL="457200" lvl="1" indent="0" algn="ctr">
              <a:buNone/>
            </a:pPr>
            <a:r>
              <a:rPr lang="en-US" sz="2600" b="1" dirty="0">
                <a:solidFill>
                  <a:srgbClr val="FF0000"/>
                </a:solidFill>
              </a:rPr>
              <a:t>Keep the protected code the shortest possible and be mindful!</a:t>
            </a:r>
          </a:p>
          <a:p>
            <a:endParaRPr lang="en-US" dirty="0"/>
          </a:p>
        </p:txBody>
      </p:sp>
      <p:sp>
        <p:nvSpPr>
          <p:cNvPr id="4" name="Slide Number Placeholder 3">
            <a:extLst>
              <a:ext uri="{FF2B5EF4-FFF2-40B4-BE49-F238E27FC236}">
                <a16:creationId xmlns:a16="http://schemas.microsoft.com/office/drawing/2014/main" id="{FECFB4F9-2938-D962-6B43-50C574288231}"/>
              </a:ext>
            </a:extLst>
          </p:cNvPr>
          <p:cNvSpPr>
            <a:spLocks noGrp="1"/>
          </p:cNvSpPr>
          <p:nvPr>
            <p:ph type="sldNum" sz="quarter" idx="12"/>
          </p:nvPr>
        </p:nvSpPr>
        <p:spPr/>
        <p:txBody>
          <a:bodyPr/>
          <a:lstStyle/>
          <a:p>
            <a:fld id="{EE9D4C02-0F5D-44F4-921E-E80D67F35749}" type="slidenum">
              <a:rPr lang="es-MX" smtClean="0"/>
              <a:t>10</a:t>
            </a:fld>
            <a:endParaRPr lang="es-MX"/>
          </a:p>
        </p:txBody>
      </p:sp>
      <p:sp>
        <p:nvSpPr>
          <p:cNvPr id="5" name="TextBox 4">
            <a:extLst>
              <a:ext uri="{FF2B5EF4-FFF2-40B4-BE49-F238E27FC236}">
                <a16:creationId xmlns:a16="http://schemas.microsoft.com/office/drawing/2014/main" id="{18CC7070-4E9E-1086-C81E-79EAC3A46C19}"/>
              </a:ext>
            </a:extLst>
          </p:cNvPr>
          <p:cNvSpPr txBox="1"/>
          <p:nvPr/>
        </p:nvSpPr>
        <p:spPr>
          <a:xfrm>
            <a:off x="0" y="6592901"/>
            <a:ext cx="3065263" cy="200055"/>
          </a:xfrm>
          <a:prstGeom prst="rect">
            <a:avLst/>
          </a:prstGeom>
          <a:noFill/>
        </p:spPr>
        <p:txBody>
          <a:bodyPr wrap="none" rtlCol="0">
            <a:spAutoFit/>
          </a:bodyPr>
          <a:lstStyle/>
          <a:p>
            <a:r>
              <a:rPr lang="es-MX" sz="700" dirty="0">
                <a:hlinkClick r:id="rId2"/>
              </a:rPr>
              <a:t>https://docs.oracle.com/cd/E19205-01/820-0619/geojs/index.html</a:t>
            </a:r>
            <a:r>
              <a:rPr lang="es-MX" sz="700" dirty="0"/>
              <a:t> </a:t>
            </a:r>
          </a:p>
        </p:txBody>
      </p:sp>
    </p:spTree>
    <p:extLst>
      <p:ext uri="{BB962C8B-B14F-4D97-AF65-F5344CB8AC3E}">
        <p14:creationId xmlns:p14="http://schemas.microsoft.com/office/powerpoint/2010/main" val="295387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 calcmode="lin" valueType="num">
                                      <p:cBhvr>
                                        <p:cTn id="37"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12" end="12"/>
                                            </p:txEl>
                                          </p:spTgt>
                                        </p:tgtEl>
                                        <p:attrNameLst>
                                          <p:attrName>ppt_h</p:attrName>
                                        </p:attrNameLst>
                                      </p:cBhvr>
                                      <p:tavLst>
                                        <p:tav tm="0">
                                          <p:val>
                                            <p:fltVal val="0"/>
                                          </p:val>
                                        </p:tav>
                                        <p:tav tm="100000">
                                          <p:val>
                                            <p:strVal val="#ppt_h"/>
                                          </p:val>
                                        </p:tav>
                                      </p:tavLst>
                                    </p:anim>
                                    <p:animEffect transition="in" filter="fade">
                                      <p:cBhvr>
                                        <p:cTn id="3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1" name="Picture 2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3" name="Oval 2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5" name="Picture 2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7" name="Picture 2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9" name="Rectangle 2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useBgFill="1">
        <p:nvSpPr>
          <p:cNvPr id="35" name="Freeform: Shape 34">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2E3FB-B45B-8259-D659-0572001C2762}"/>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dirty="0">
                <a:solidFill>
                  <a:srgbClr val="FFFFFF"/>
                </a:solidFill>
              </a:rPr>
              <a:t>Let’s code:</a:t>
            </a:r>
            <a:br>
              <a:rPr lang="en-US" sz="8000" dirty="0">
                <a:solidFill>
                  <a:srgbClr val="FFFFFF"/>
                </a:solidFill>
              </a:rPr>
            </a:br>
            <a:r>
              <a:rPr lang="en-US" sz="8000" dirty="0">
                <a:solidFill>
                  <a:srgbClr val="FFFFFF"/>
                </a:solidFill>
              </a:rPr>
              <a:t>Mutual Exclusion</a:t>
            </a:r>
            <a:endParaRPr lang="en-US" sz="8000" b="0" i="0"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6F827780-5A5C-E3C7-7B6A-97BAA01C993A}"/>
              </a:ext>
            </a:extLst>
          </p:cNvPr>
          <p:cNvSpPr txBox="1"/>
          <p:nvPr/>
        </p:nvSpPr>
        <p:spPr>
          <a:xfrm>
            <a:off x="337930" y="5257800"/>
            <a:ext cx="2978701" cy="1200329"/>
          </a:xfrm>
          <a:prstGeom prst="rect">
            <a:avLst/>
          </a:prstGeom>
          <a:noFill/>
        </p:spPr>
        <p:txBody>
          <a:bodyPr wrap="none" rtlCol="0">
            <a:spAutoFit/>
          </a:bodyPr>
          <a:lstStyle/>
          <a:p>
            <a:pPr marL="285750" indent="-285750">
              <a:buFont typeface="Arial" panose="020B0604020202020204" pitchFamily="34" charset="0"/>
              <a:buChar char="•"/>
            </a:pPr>
            <a:r>
              <a:rPr lang="en-US" dirty="0"/>
              <a:t>Lock </a:t>
            </a:r>
            <a:r>
              <a:rPr lang="en-US" dirty="0">
                <a:sym typeface="Wingdings" panose="05000000000000000000" pitchFamily="2" charset="2"/>
              </a:rPr>
              <a:t></a:t>
            </a:r>
            <a:r>
              <a:rPr lang="en-US" dirty="0"/>
              <a:t> </a:t>
            </a:r>
            <a:r>
              <a:rPr lang="en-US" dirty="0" err="1"/>
              <a:t>ReentrantLock</a:t>
            </a:r>
            <a:endParaRPr lang="en-US" dirty="0"/>
          </a:p>
          <a:p>
            <a:pPr marL="285750" indent="-285750">
              <a:buFont typeface="Arial" panose="020B0604020202020204" pitchFamily="34" charset="0"/>
              <a:buChar char="•"/>
            </a:pPr>
            <a:r>
              <a:rPr lang="en-US" dirty="0"/>
              <a:t>lock(), unlock()</a:t>
            </a:r>
          </a:p>
          <a:p>
            <a:pPr marL="285750" indent="-285750">
              <a:buFont typeface="Arial" panose="020B0604020202020204" pitchFamily="34" charset="0"/>
              <a:buChar char="•"/>
            </a:pPr>
            <a:r>
              <a:rPr lang="en-US" dirty="0"/>
              <a:t>Atomic classes</a:t>
            </a:r>
          </a:p>
          <a:p>
            <a:pPr marL="285750" indent="-285750">
              <a:buFont typeface="Arial" panose="020B0604020202020204" pitchFamily="34" charset="0"/>
              <a:buChar char="•"/>
            </a:pPr>
            <a:r>
              <a:rPr lang="en-US" dirty="0"/>
              <a:t>Synchronization</a:t>
            </a:r>
            <a:endParaRPr lang="es-MX" dirty="0"/>
          </a:p>
        </p:txBody>
      </p:sp>
      <p:sp>
        <p:nvSpPr>
          <p:cNvPr id="5" name="Slide Number Placeholder 4">
            <a:extLst>
              <a:ext uri="{FF2B5EF4-FFF2-40B4-BE49-F238E27FC236}">
                <a16:creationId xmlns:a16="http://schemas.microsoft.com/office/drawing/2014/main" id="{E03588FE-4A97-D83D-BE82-5E15AEAC0094}"/>
              </a:ext>
            </a:extLst>
          </p:cNvPr>
          <p:cNvSpPr>
            <a:spLocks noGrp="1"/>
          </p:cNvSpPr>
          <p:nvPr>
            <p:ph type="sldNum" sz="quarter" idx="12"/>
          </p:nvPr>
        </p:nvSpPr>
        <p:spPr/>
        <p:txBody>
          <a:bodyPr/>
          <a:lstStyle/>
          <a:p>
            <a:fld id="{EE9D4C02-0F5D-44F4-921E-E80D67F35749}" type="slidenum">
              <a:rPr lang="es-MX" smtClean="0"/>
              <a:t>11</a:t>
            </a:fld>
            <a:endParaRPr lang="es-MX"/>
          </a:p>
        </p:txBody>
      </p:sp>
    </p:spTree>
    <p:extLst>
      <p:ext uri="{BB962C8B-B14F-4D97-AF65-F5344CB8AC3E}">
        <p14:creationId xmlns:p14="http://schemas.microsoft.com/office/powerpoint/2010/main" val="428031748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C5EB9-0976-74DB-01DA-0DF25640F593}"/>
              </a:ext>
            </a:extLst>
          </p:cNvPr>
          <p:cNvSpPr>
            <a:spLocks noGrp="1"/>
          </p:cNvSpPr>
          <p:nvPr>
            <p:ph type="title"/>
          </p:nvPr>
        </p:nvSpPr>
        <p:spPr/>
        <p:txBody>
          <a:bodyPr/>
          <a:lstStyle/>
          <a:p>
            <a:r>
              <a:rPr lang="en-US" dirty="0"/>
              <a:t>Mutual Exclusion (Mutex) – Contd.</a:t>
            </a:r>
            <a:endParaRPr lang="es-MX" dirty="0"/>
          </a:p>
        </p:txBody>
      </p:sp>
      <p:sp>
        <p:nvSpPr>
          <p:cNvPr id="3" name="Content Placeholder 2">
            <a:extLst>
              <a:ext uri="{FF2B5EF4-FFF2-40B4-BE49-F238E27FC236}">
                <a16:creationId xmlns:a16="http://schemas.microsoft.com/office/drawing/2014/main" id="{4E49544A-B51A-1ACE-F841-3B55EB8F9B0C}"/>
              </a:ext>
            </a:extLst>
          </p:cNvPr>
          <p:cNvSpPr>
            <a:spLocks noGrp="1"/>
          </p:cNvSpPr>
          <p:nvPr>
            <p:ph idx="1"/>
          </p:nvPr>
        </p:nvSpPr>
        <p:spPr/>
        <p:txBody>
          <a:bodyPr>
            <a:normAutofit/>
          </a:bodyPr>
          <a:lstStyle/>
          <a:p>
            <a:r>
              <a:rPr lang="en-US" b="1" dirty="0"/>
              <a:t>Intrinsic/monitor Lock.</a:t>
            </a:r>
          </a:p>
          <a:p>
            <a:pPr marL="457200" lvl="1" indent="0">
              <a:buNone/>
            </a:pPr>
            <a:r>
              <a:rPr lang="en-US" dirty="0"/>
              <a:t>Implicit internal entity associated with each instance. It enforces exclusive access to an object’s state.</a:t>
            </a:r>
          </a:p>
          <a:p>
            <a:pPr marL="457200" lvl="1" indent="0">
              <a:buNone/>
            </a:pPr>
            <a:r>
              <a:rPr lang="en-US" dirty="0"/>
              <a:t>In other words, every object in Java has internally a lock.</a:t>
            </a:r>
          </a:p>
          <a:p>
            <a:pPr marL="457200" lvl="1" indent="0">
              <a:buNone/>
            </a:pPr>
            <a:endParaRPr lang="en-US" dirty="0"/>
          </a:p>
          <a:p>
            <a:r>
              <a:rPr lang="en-US" dirty="0"/>
              <a:t>Two ways to acquire the intrinsic lock of an object:</a:t>
            </a:r>
          </a:p>
          <a:p>
            <a:pPr lvl="1"/>
            <a:r>
              <a:rPr lang="en-US" dirty="0"/>
              <a:t>Synchronized method</a:t>
            </a:r>
          </a:p>
          <a:p>
            <a:pPr marL="857250" lvl="2" indent="0">
              <a:buNone/>
            </a:pPr>
            <a:r>
              <a:rPr lang="en-US" dirty="0"/>
              <a:t>it automatically acquires the intrinsic lock for that method's object and releases it when the method returns. Even with exceptions.</a:t>
            </a:r>
          </a:p>
          <a:p>
            <a:pPr lvl="1"/>
            <a:r>
              <a:rPr lang="en-US" dirty="0"/>
              <a:t>Synchronized statement/block</a:t>
            </a:r>
          </a:p>
          <a:p>
            <a:pPr marL="857250" lvl="2" indent="0">
              <a:buNone/>
            </a:pPr>
            <a:r>
              <a:rPr lang="en-US" dirty="0"/>
              <a:t>They must specify the object that provides the intrinsic lock.</a:t>
            </a:r>
          </a:p>
          <a:p>
            <a:endParaRPr lang="en-US" dirty="0"/>
          </a:p>
        </p:txBody>
      </p:sp>
      <p:sp>
        <p:nvSpPr>
          <p:cNvPr id="4" name="Slide Number Placeholder 3">
            <a:extLst>
              <a:ext uri="{FF2B5EF4-FFF2-40B4-BE49-F238E27FC236}">
                <a16:creationId xmlns:a16="http://schemas.microsoft.com/office/drawing/2014/main" id="{D96C73DD-87A8-45A7-5AED-980BCBE8618B}"/>
              </a:ext>
            </a:extLst>
          </p:cNvPr>
          <p:cNvSpPr>
            <a:spLocks noGrp="1"/>
          </p:cNvSpPr>
          <p:nvPr>
            <p:ph type="sldNum" sz="quarter" idx="12"/>
          </p:nvPr>
        </p:nvSpPr>
        <p:spPr/>
        <p:txBody>
          <a:bodyPr/>
          <a:lstStyle/>
          <a:p>
            <a:fld id="{EE9D4C02-0F5D-44F4-921E-E80D67F35749}" type="slidenum">
              <a:rPr lang="es-MX" smtClean="0"/>
              <a:t>12</a:t>
            </a:fld>
            <a:endParaRPr lang="es-MX"/>
          </a:p>
        </p:txBody>
      </p:sp>
      <p:sp>
        <p:nvSpPr>
          <p:cNvPr id="5" name="TextBox 4">
            <a:extLst>
              <a:ext uri="{FF2B5EF4-FFF2-40B4-BE49-F238E27FC236}">
                <a16:creationId xmlns:a16="http://schemas.microsoft.com/office/drawing/2014/main" id="{E5F98D1C-550E-7F68-6420-784B8C591DC0}"/>
              </a:ext>
            </a:extLst>
          </p:cNvPr>
          <p:cNvSpPr txBox="1"/>
          <p:nvPr/>
        </p:nvSpPr>
        <p:spPr>
          <a:xfrm>
            <a:off x="0" y="6592901"/>
            <a:ext cx="3530134" cy="200055"/>
          </a:xfrm>
          <a:prstGeom prst="rect">
            <a:avLst/>
          </a:prstGeom>
          <a:noFill/>
        </p:spPr>
        <p:txBody>
          <a:bodyPr wrap="none" rtlCol="0">
            <a:spAutoFit/>
          </a:bodyPr>
          <a:lstStyle/>
          <a:p>
            <a:r>
              <a:rPr lang="es-MX" sz="700" dirty="0">
                <a:hlinkClick r:id="rId2"/>
              </a:rPr>
              <a:t>https://docs.oracle.com/javase/tutorial/essential/concurrency/locksync.html</a:t>
            </a:r>
            <a:r>
              <a:rPr lang="es-MX" sz="700" dirty="0"/>
              <a:t> </a:t>
            </a:r>
          </a:p>
        </p:txBody>
      </p:sp>
    </p:spTree>
    <p:extLst>
      <p:ext uri="{BB962C8B-B14F-4D97-AF65-F5344CB8AC3E}">
        <p14:creationId xmlns:p14="http://schemas.microsoft.com/office/powerpoint/2010/main" val="2614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1" name="Picture 2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3" name="Oval 2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5" name="Picture 2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7" name="Picture 2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9" name="Rectangle 2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useBgFill="1">
        <p:nvSpPr>
          <p:cNvPr id="35" name="Freeform: Shape 34">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2E3FB-B45B-8259-D659-0572001C2762}"/>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dirty="0">
                <a:solidFill>
                  <a:srgbClr val="FFFFFF"/>
                </a:solidFill>
              </a:rPr>
              <a:t>Let’s code:</a:t>
            </a:r>
            <a:br>
              <a:rPr lang="en-US" sz="8000" dirty="0">
                <a:solidFill>
                  <a:srgbClr val="FFFFFF"/>
                </a:solidFill>
              </a:rPr>
            </a:br>
            <a:r>
              <a:rPr lang="en-US" sz="6000" dirty="0">
                <a:solidFill>
                  <a:srgbClr val="FFFFFF"/>
                </a:solidFill>
              </a:rPr>
              <a:t>Mutual Exclusion – contd.</a:t>
            </a:r>
            <a:endParaRPr lang="en-US" sz="8000" b="0" i="0"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6F827780-5A5C-E3C7-7B6A-97BAA01C993A}"/>
              </a:ext>
            </a:extLst>
          </p:cNvPr>
          <p:cNvSpPr txBox="1"/>
          <p:nvPr/>
        </p:nvSpPr>
        <p:spPr>
          <a:xfrm>
            <a:off x="337930" y="5257800"/>
            <a:ext cx="6248827" cy="923330"/>
          </a:xfrm>
          <a:prstGeom prst="rect">
            <a:avLst/>
          </a:prstGeom>
          <a:noFill/>
        </p:spPr>
        <p:txBody>
          <a:bodyPr wrap="none" rtlCol="0">
            <a:spAutoFit/>
          </a:bodyPr>
          <a:lstStyle/>
          <a:p>
            <a:pPr marL="285750" indent="-285750">
              <a:buFont typeface="Arial" panose="020B0604020202020204" pitchFamily="34" charset="0"/>
              <a:buChar char="•"/>
            </a:pPr>
            <a:r>
              <a:rPr lang="en-US" dirty="0"/>
              <a:t>Synchronization</a:t>
            </a:r>
          </a:p>
          <a:p>
            <a:pPr marL="742950" lvl="1" indent="-285750">
              <a:buFont typeface="Arial" panose="020B0604020202020204" pitchFamily="34" charset="0"/>
              <a:buChar char="•"/>
            </a:pPr>
            <a:r>
              <a:rPr lang="en-US" dirty="0"/>
              <a:t>Method</a:t>
            </a:r>
          </a:p>
          <a:p>
            <a:pPr marL="742950" lvl="1" indent="-285750">
              <a:buFont typeface="Arial" panose="020B0604020202020204" pitchFamily="34" charset="0"/>
              <a:buChar char="•"/>
            </a:pPr>
            <a:r>
              <a:rPr lang="en-US" dirty="0"/>
              <a:t>Statement (class object vs primitive vs wrapper)</a:t>
            </a:r>
            <a:endParaRPr lang="es-MX" dirty="0"/>
          </a:p>
        </p:txBody>
      </p:sp>
      <p:sp>
        <p:nvSpPr>
          <p:cNvPr id="5" name="Slide Number Placeholder 4">
            <a:extLst>
              <a:ext uri="{FF2B5EF4-FFF2-40B4-BE49-F238E27FC236}">
                <a16:creationId xmlns:a16="http://schemas.microsoft.com/office/drawing/2014/main" id="{E03588FE-4A97-D83D-BE82-5E15AEAC0094}"/>
              </a:ext>
            </a:extLst>
          </p:cNvPr>
          <p:cNvSpPr>
            <a:spLocks noGrp="1"/>
          </p:cNvSpPr>
          <p:nvPr>
            <p:ph type="sldNum" sz="quarter" idx="12"/>
          </p:nvPr>
        </p:nvSpPr>
        <p:spPr/>
        <p:txBody>
          <a:bodyPr/>
          <a:lstStyle/>
          <a:p>
            <a:fld id="{EE9D4C02-0F5D-44F4-921E-E80D67F35749}" type="slidenum">
              <a:rPr lang="es-MX" smtClean="0"/>
              <a:t>13</a:t>
            </a:fld>
            <a:endParaRPr lang="es-MX"/>
          </a:p>
        </p:txBody>
      </p:sp>
    </p:spTree>
    <p:extLst>
      <p:ext uri="{BB962C8B-B14F-4D97-AF65-F5344CB8AC3E}">
        <p14:creationId xmlns:p14="http://schemas.microsoft.com/office/powerpoint/2010/main" val="399039189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63CE6-65AF-679D-4BB8-314ABE7C17FD}"/>
              </a:ext>
            </a:extLst>
          </p:cNvPr>
          <p:cNvSpPr>
            <a:spLocks noGrp="1"/>
          </p:cNvSpPr>
          <p:nvPr>
            <p:ph type="title"/>
          </p:nvPr>
        </p:nvSpPr>
        <p:spPr/>
        <p:txBody>
          <a:bodyPr/>
          <a:lstStyle/>
          <a:p>
            <a:r>
              <a:rPr lang="en-US" dirty="0"/>
              <a:t>Locks</a:t>
            </a:r>
            <a:endParaRPr lang="es-MX" dirty="0"/>
          </a:p>
        </p:txBody>
      </p:sp>
      <p:sp>
        <p:nvSpPr>
          <p:cNvPr id="3" name="Content Placeholder 2">
            <a:extLst>
              <a:ext uri="{FF2B5EF4-FFF2-40B4-BE49-F238E27FC236}">
                <a16:creationId xmlns:a16="http://schemas.microsoft.com/office/drawing/2014/main" id="{359A459E-E3BD-6D7E-5FE6-9267ACBAA4AD}"/>
              </a:ext>
            </a:extLst>
          </p:cNvPr>
          <p:cNvSpPr>
            <a:spLocks noGrp="1"/>
          </p:cNvSpPr>
          <p:nvPr>
            <p:ph idx="1"/>
          </p:nvPr>
        </p:nvSpPr>
        <p:spPr/>
        <p:txBody>
          <a:bodyPr>
            <a:normAutofit fontScale="92500" lnSpcReduction="20000"/>
          </a:bodyPr>
          <a:lstStyle/>
          <a:p>
            <a:r>
              <a:rPr lang="en-US" dirty="0"/>
              <a:t>Reentrant lock</a:t>
            </a:r>
          </a:p>
          <a:p>
            <a:pPr marL="800100" lvl="1" indent="-342900">
              <a:buFont typeface="+mj-lt"/>
              <a:buAutoNum type="arabicPeriod"/>
            </a:pPr>
            <a:r>
              <a:rPr lang="en-US" dirty="0"/>
              <a:t>Locks a mutex multiple times by the same thread before unlocking it.</a:t>
            </a:r>
          </a:p>
          <a:p>
            <a:pPr marL="800100" lvl="1" indent="-342900">
              <a:buFont typeface="+mj-lt"/>
              <a:buAutoNum type="arabicPeriod"/>
            </a:pPr>
            <a:r>
              <a:rPr lang="en-US" dirty="0"/>
              <a:t>Needs to be unlocked the same number of times as it was locked before another thread can lock it.</a:t>
            </a:r>
          </a:p>
          <a:p>
            <a:pPr marL="800100" lvl="1" indent="-342900">
              <a:buFont typeface="+mj-lt"/>
              <a:buAutoNum type="arabicPeriod"/>
            </a:pPr>
            <a:r>
              <a:rPr lang="en-US" dirty="0"/>
              <a:t>Nested method calls and recursive methods.</a:t>
            </a:r>
          </a:p>
          <a:p>
            <a:r>
              <a:rPr lang="en-US" dirty="0"/>
              <a:t>Try lock</a:t>
            </a:r>
          </a:p>
          <a:p>
            <a:pPr marL="457200" lvl="1" indent="0">
              <a:buNone/>
            </a:pPr>
            <a:r>
              <a:rPr lang="en-US" dirty="0"/>
              <a:t>It is like a non-locking version of locks. It attempts to acquire the lock immediately, returning true if successful and false if not.</a:t>
            </a:r>
          </a:p>
          <a:p>
            <a:r>
              <a:rPr lang="en-US" dirty="0"/>
              <a:t>Read-write lock</a:t>
            </a:r>
          </a:p>
          <a:p>
            <a:pPr marL="857250" lvl="1" indent="-457200">
              <a:buFont typeface="+mj-lt"/>
              <a:buAutoNum type="arabicPeriod"/>
            </a:pPr>
            <a:r>
              <a:rPr lang="en-US" dirty="0"/>
              <a:t>Allows multiple threads to read a value as long as non of the threads write the shared mutex. I.e. Write uses an exclusive lock while Read uses a shared lock.</a:t>
            </a:r>
          </a:p>
          <a:p>
            <a:pPr marL="857250" lvl="1" indent="-457200">
              <a:buFont typeface="+mj-lt"/>
              <a:buAutoNum type="arabicPeriod"/>
            </a:pPr>
            <a:r>
              <a:rPr lang="en-US" dirty="0"/>
              <a:t>Many readers, few writers</a:t>
            </a:r>
            <a:endParaRPr lang="es-MX" dirty="0"/>
          </a:p>
        </p:txBody>
      </p:sp>
      <p:sp>
        <p:nvSpPr>
          <p:cNvPr id="4" name="Slide Number Placeholder 3">
            <a:extLst>
              <a:ext uri="{FF2B5EF4-FFF2-40B4-BE49-F238E27FC236}">
                <a16:creationId xmlns:a16="http://schemas.microsoft.com/office/drawing/2014/main" id="{53B48807-D12C-DD53-A301-BBB0F9296528}"/>
              </a:ext>
            </a:extLst>
          </p:cNvPr>
          <p:cNvSpPr>
            <a:spLocks noGrp="1"/>
          </p:cNvSpPr>
          <p:nvPr>
            <p:ph type="sldNum" sz="quarter" idx="12"/>
          </p:nvPr>
        </p:nvSpPr>
        <p:spPr/>
        <p:txBody>
          <a:bodyPr/>
          <a:lstStyle/>
          <a:p>
            <a:fld id="{EE9D4C02-0F5D-44F4-921E-E80D67F35749}" type="slidenum">
              <a:rPr lang="es-MX" smtClean="0"/>
              <a:t>14</a:t>
            </a:fld>
            <a:endParaRPr lang="es-MX"/>
          </a:p>
        </p:txBody>
      </p:sp>
      <p:sp>
        <p:nvSpPr>
          <p:cNvPr id="5" name="Rectangle: Single Corner Snipped 4">
            <a:extLst>
              <a:ext uri="{FF2B5EF4-FFF2-40B4-BE49-F238E27FC236}">
                <a16:creationId xmlns:a16="http://schemas.microsoft.com/office/drawing/2014/main" id="{C8FA089A-B53B-1655-8DC6-593B561B58EA}"/>
              </a:ext>
            </a:extLst>
          </p:cNvPr>
          <p:cNvSpPr/>
          <p:nvPr/>
        </p:nvSpPr>
        <p:spPr>
          <a:xfrm>
            <a:off x="10129420" y="2052918"/>
            <a:ext cx="1784413" cy="2439183"/>
          </a:xfrm>
          <a:prstGeom prst="snip1Rect">
            <a:avLst/>
          </a:prstGeom>
          <a:solidFill>
            <a:schemeClr val="accent5">
              <a:alpha val="50000"/>
            </a:schemeClr>
          </a:solidFill>
          <a:ln w="28575">
            <a:solidFill>
              <a:schemeClr val="accent3">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r>
              <a:rPr lang="en-US" sz="1400" dirty="0">
                <a:solidFill>
                  <a:srgbClr val="FF0000"/>
                </a:solidFill>
              </a:rPr>
              <a:t>Deadlock: </a:t>
            </a:r>
          </a:p>
          <a:p>
            <a:r>
              <a:rPr lang="en-US" sz="1400" dirty="0"/>
              <a:t>All processes and threads are unable to continue executing</a:t>
            </a:r>
          </a:p>
        </p:txBody>
      </p:sp>
      <p:sp>
        <p:nvSpPr>
          <p:cNvPr id="6" name="TextBox 5">
            <a:extLst>
              <a:ext uri="{FF2B5EF4-FFF2-40B4-BE49-F238E27FC236}">
                <a16:creationId xmlns:a16="http://schemas.microsoft.com/office/drawing/2014/main" id="{04EC742A-90AF-32E3-2FB1-BBCD7DE7AFF9}"/>
              </a:ext>
            </a:extLst>
          </p:cNvPr>
          <p:cNvSpPr txBox="1"/>
          <p:nvPr/>
        </p:nvSpPr>
        <p:spPr>
          <a:xfrm>
            <a:off x="0" y="6592901"/>
            <a:ext cx="6688049" cy="200055"/>
          </a:xfrm>
          <a:prstGeom prst="rect">
            <a:avLst/>
          </a:prstGeom>
          <a:noFill/>
        </p:spPr>
        <p:txBody>
          <a:bodyPr wrap="none" rtlCol="0">
            <a:spAutoFit/>
          </a:bodyPr>
          <a:lstStyle/>
          <a:p>
            <a:r>
              <a:rPr lang="es-MX" sz="700" dirty="0">
                <a:hlinkClick r:id="rId2"/>
              </a:rPr>
              <a:t>https://www.concretepage.com/java/reentrantlock-java-example-with-lock-unlock-trylock-lockinterruptibly-isheldbycurrentthread-and-getholdcount</a:t>
            </a:r>
            <a:r>
              <a:rPr lang="es-MX" sz="700" dirty="0"/>
              <a:t> </a:t>
            </a:r>
          </a:p>
        </p:txBody>
      </p:sp>
      <p:sp>
        <p:nvSpPr>
          <p:cNvPr id="7" name="Rectangle: Single Corner Snipped 6">
            <a:extLst>
              <a:ext uri="{FF2B5EF4-FFF2-40B4-BE49-F238E27FC236}">
                <a16:creationId xmlns:a16="http://schemas.microsoft.com/office/drawing/2014/main" id="{B1E39440-0550-1359-0EB4-F221BFF60CD9}"/>
              </a:ext>
            </a:extLst>
          </p:cNvPr>
          <p:cNvSpPr/>
          <p:nvPr/>
        </p:nvSpPr>
        <p:spPr>
          <a:xfrm>
            <a:off x="10129420" y="2052918"/>
            <a:ext cx="1784413" cy="2439183"/>
          </a:xfrm>
          <a:prstGeom prst="snip1Rect">
            <a:avLst/>
          </a:prstGeom>
          <a:solidFill>
            <a:schemeClr val="accent5">
              <a:alpha val="50000"/>
            </a:schemeClr>
          </a:solidFill>
          <a:ln w="28575">
            <a:solidFill>
              <a:schemeClr val="accent3">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solidFill>
                  <a:srgbClr val="FF0000"/>
                </a:solidFill>
              </a:rPr>
              <a:t>What’s is a deadlock?</a:t>
            </a:r>
            <a:endParaRPr lang="en-US" sz="2000" dirty="0"/>
          </a:p>
        </p:txBody>
      </p:sp>
    </p:spTree>
    <p:extLst>
      <p:ext uri="{BB962C8B-B14F-4D97-AF65-F5344CB8AC3E}">
        <p14:creationId xmlns:p14="http://schemas.microsoft.com/office/powerpoint/2010/main" val="134042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 presetClass="exit"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1" name="Picture 2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3" name="Oval 2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5" name="Picture 2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7" name="Picture 2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9" name="Rectangle 2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useBgFill="1">
        <p:nvSpPr>
          <p:cNvPr id="35" name="Freeform: Shape 34">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2E3FB-B45B-8259-D659-0572001C2762}"/>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dirty="0">
                <a:solidFill>
                  <a:srgbClr val="FFFFFF"/>
                </a:solidFill>
              </a:rPr>
              <a:t>Let’s code:</a:t>
            </a:r>
            <a:br>
              <a:rPr lang="en-US" sz="8000" dirty="0">
                <a:solidFill>
                  <a:srgbClr val="FFFFFF"/>
                </a:solidFill>
              </a:rPr>
            </a:br>
            <a:r>
              <a:rPr lang="en-US" sz="6000" dirty="0">
                <a:solidFill>
                  <a:srgbClr val="FFFFFF"/>
                </a:solidFill>
              </a:rPr>
              <a:t>Locks</a:t>
            </a:r>
            <a:endParaRPr lang="en-US" sz="8000" b="0" i="0"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6F827780-5A5C-E3C7-7B6A-97BAA01C993A}"/>
              </a:ext>
            </a:extLst>
          </p:cNvPr>
          <p:cNvSpPr txBox="1"/>
          <p:nvPr/>
        </p:nvSpPr>
        <p:spPr>
          <a:xfrm>
            <a:off x="337930" y="5257800"/>
            <a:ext cx="3869970" cy="1200329"/>
          </a:xfrm>
          <a:prstGeom prst="rect">
            <a:avLst/>
          </a:prstGeom>
          <a:noFill/>
        </p:spPr>
        <p:txBody>
          <a:bodyPr wrap="none" rtlCol="0">
            <a:spAutoFit/>
          </a:bodyPr>
          <a:lstStyle/>
          <a:p>
            <a:pPr marL="285750" indent="-285750">
              <a:buFont typeface="Arial" panose="020B0604020202020204" pitchFamily="34" charset="0"/>
              <a:buChar char="•"/>
            </a:pPr>
            <a:r>
              <a:rPr lang="en-US" dirty="0"/>
              <a:t>Lock interface</a:t>
            </a:r>
          </a:p>
          <a:p>
            <a:pPr marL="285750" indent="-285750">
              <a:buFont typeface="Arial" panose="020B0604020202020204" pitchFamily="34" charset="0"/>
              <a:buChar char="•"/>
            </a:pPr>
            <a:r>
              <a:rPr lang="en-US" dirty="0" err="1"/>
              <a:t>ReentrantLock</a:t>
            </a:r>
            <a:r>
              <a:rPr lang="en-US" dirty="0"/>
              <a:t> class</a:t>
            </a:r>
          </a:p>
          <a:p>
            <a:pPr marL="285750" indent="-285750">
              <a:buFont typeface="Arial" panose="020B0604020202020204" pitchFamily="34" charset="0"/>
              <a:buChar char="•"/>
            </a:pPr>
            <a:r>
              <a:rPr lang="en-US" dirty="0" err="1"/>
              <a:t>tryLock</a:t>
            </a:r>
            <a:endParaRPr lang="en-US" dirty="0"/>
          </a:p>
          <a:p>
            <a:pPr marL="285750" indent="-285750">
              <a:buFont typeface="Arial" panose="020B0604020202020204" pitchFamily="34" charset="0"/>
              <a:buChar char="•"/>
            </a:pPr>
            <a:r>
              <a:rPr lang="en-US" dirty="0" err="1"/>
              <a:t>ReentrantReadWriteLock</a:t>
            </a:r>
            <a:r>
              <a:rPr lang="en-US" dirty="0"/>
              <a:t> class</a:t>
            </a:r>
            <a:endParaRPr lang="es-MX" dirty="0"/>
          </a:p>
        </p:txBody>
      </p:sp>
      <p:sp>
        <p:nvSpPr>
          <p:cNvPr id="5" name="Slide Number Placeholder 4">
            <a:extLst>
              <a:ext uri="{FF2B5EF4-FFF2-40B4-BE49-F238E27FC236}">
                <a16:creationId xmlns:a16="http://schemas.microsoft.com/office/drawing/2014/main" id="{E03588FE-4A97-D83D-BE82-5E15AEAC0094}"/>
              </a:ext>
            </a:extLst>
          </p:cNvPr>
          <p:cNvSpPr>
            <a:spLocks noGrp="1"/>
          </p:cNvSpPr>
          <p:nvPr>
            <p:ph type="sldNum" sz="quarter" idx="12"/>
          </p:nvPr>
        </p:nvSpPr>
        <p:spPr/>
        <p:txBody>
          <a:bodyPr/>
          <a:lstStyle/>
          <a:p>
            <a:fld id="{EE9D4C02-0F5D-44F4-921E-E80D67F35749}" type="slidenum">
              <a:rPr lang="es-MX" smtClean="0"/>
              <a:t>15</a:t>
            </a:fld>
            <a:endParaRPr lang="es-MX"/>
          </a:p>
        </p:txBody>
      </p:sp>
    </p:spTree>
    <p:extLst>
      <p:ext uri="{BB962C8B-B14F-4D97-AF65-F5344CB8AC3E}">
        <p14:creationId xmlns:p14="http://schemas.microsoft.com/office/powerpoint/2010/main" val="186256116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3" name="Picture 2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5" name="Oval 2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7" name="Picture 2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9" name="Picture 2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1" name="Rectangle 3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989A3-D43D-47B1-91B2-D6E65320A5D1}"/>
              </a:ext>
            </a:extLst>
          </p:cNvPr>
          <p:cNvSpPr>
            <a:spLocks noGrp="1"/>
          </p:cNvSpPr>
          <p:nvPr>
            <p:ph type="title"/>
          </p:nvPr>
        </p:nvSpPr>
        <p:spPr>
          <a:xfrm>
            <a:off x="4872012" y="1447801"/>
            <a:ext cx="6100788" cy="1638300"/>
          </a:xfrm>
        </p:spPr>
        <p:txBody>
          <a:bodyPr vert="horz" lIns="91440" tIns="45720" rIns="91440" bIns="45720" rtlCol="0" anchor="b">
            <a:normAutofit/>
          </a:bodyPr>
          <a:lstStyle/>
          <a:p>
            <a:r>
              <a:rPr lang="en-US" sz="7200" b="0" i="0" kern="1200" dirty="0">
                <a:solidFill>
                  <a:srgbClr val="EBEBEB"/>
                </a:solidFill>
                <a:latin typeface="+mj-lt"/>
                <a:ea typeface="+mj-ea"/>
                <a:cs typeface="+mj-cs"/>
              </a:rPr>
              <a:t>Time to play</a:t>
            </a:r>
          </a:p>
        </p:txBody>
      </p:sp>
      <p:sp>
        <p:nvSpPr>
          <p:cNvPr id="3" name="Content Placeholder 2">
            <a:extLst>
              <a:ext uri="{FF2B5EF4-FFF2-40B4-BE49-F238E27FC236}">
                <a16:creationId xmlns:a16="http://schemas.microsoft.com/office/drawing/2014/main" id="{3486929A-4BA5-F952-451C-EDB99654AD76}"/>
              </a:ext>
            </a:extLst>
          </p:cNvPr>
          <p:cNvSpPr>
            <a:spLocks noGrp="1"/>
          </p:cNvSpPr>
          <p:nvPr>
            <p:ph idx="1"/>
          </p:nvPr>
        </p:nvSpPr>
        <p:spPr>
          <a:xfrm>
            <a:off x="5901286" y="4046499"/>
            <a:ext cx="5222326" cy="861420"/>
          </a:xfrm>
        </p:spPr>
        <p:txBody>
          <a:bodyPr vert="horz" lIns="91440" tIns="45720" rIns="91440" bIns="45720" rtlCol="0" anchor="t">
            <a:normAutofit/>
          </a:bodyPr>
          <a:lstStyle/>
          <a:p>
            <a:pPr marL="0" indent="0">
              <a:buNone/>
            </a:pPr>
            <a:r>
              <a:rPr lang="en-US" cap="all">
                <a:solidFill>
                  <a:srgbClr val="FFFF00"/>
                </a:solidFill>
                <a:hlinkClick r:id="rId6">
                  <a:extLst>
                    <a:ext uri="{A12FA001-AC4F-418D-AE19-62706E023703}">
                      <ahyp:hlinkClr xmlns:ahyp="http://schemas.microsoft.com/office/drawing/2018/hyperlinkcolor" val="tx"/>
                    </a:ext>
                  </a:extLst>
                </a:hlinkClick>
              </a:rPr>
              <a:t>https://kahoot.it</a:t>
            </a:r>
            <a:r>
              <a:rPr lang="en-US" cap="all">
                <a:solidFill>
                  <a:srgbClr val="FFFF00"/>
                </a:solidFill>
              </a:rPr>
              <a:t> </a:t>
            </a:r>
          </a:p>
        </p:txBody>
      </p:sp>
      <p:sp>
        <p:nvSpPr>
          <p:cNvPr id="35"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7" name="Freeform: Shape 36">
            <a:extLst>
              <a:ext uri="{FF2B5EF4-FFF2-40B4-BE49-F238E27FC236}">
                <a16:creationId xmlns:a16="http://schemas.microsoft.com/office/drawing/2014/main" id="{09811DF6-66E4-43D5-B564-31517965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38">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8" name="Graphic 17" descr="Play">
            <a:extLst>
              <a:ext uri="{FF2B5EF4-FFF2-40B4-BE49-F238E27FC236}">
                <a16:creationId xmlns:a16="http://schemas.microsoft.com/office/drawing/2014/main" id="{E430CD65-9369-F333-4454-B1C6EF770B3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7240" y="2074882"/>
            <a:ext cx="2936836" cy="2936836"/>
          </a:xfrm>
          <a:prstGeom prst="rect">
            <a:avLst/>
          </a:prstGeom>
          <a:effectLst/>
        </p:spPr>
      </p:pic>
      <p:sp>
        <p:nvSpPr>
          <p:cNvPr id="4" name="Slide Number Placeholder 3">
            <a:extLst>
              <a:ext uri="{FF2B5EF4-FFF2-40B4-BE49-F238E27FC236}">
                <a16:creationId xmlns:a16="http://schemas.microsoft.com/office/drawing/2014/main" id="{539614D5-1BF8-C540-DDF6-30277A28DE45}"/>
              </a:ext>
            </a:extLst>
          </p:cNvPr>
          <p:cNvSpPr>
            <a:spLocks noGrp="1"/>
          </p:cNvSpPr>
          <p:nvPr>
            <p:ph type="sldNum" sz="quarter" idx="12"/>
          </p:nvPr>
        </p:nvSpPr>
        <p:spPr/>
        <p:txBody>
          <a:bodyPr/>
          <a:lstStyle/>
          <a:p>
            <a:fld id="{EE9D4C02-0F5D-44F4-921E-E80D67F35749}" type="slidenum">
              <a:rPr lang="es-MX" smtClean="0"/>
              <a:t>16</a:t>
            </a:fld>
            <a:endParaRPr lang="es-MX"/>
          </a:p>
        </p:txBody>
      </p:sp>
    </p:spTree>
    <p:extLst>
      <p:ext uri="{BB962C8B-B14F-4D97-AF65-F5344CB8AC3E}">
        <p14:creationId xmlns:p14="http://schemas.microsoft.com/office/powerpoint/2010/main" val="425257656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C5EB9-0976-74DB-01DA-0DF25640F593}"/>
              </a:ext>
            </a:extLst>
          </p:cNvPr>
          <p:cNvSpPr>
            <a:spLocks noGrp="1"/>
          </p:cNvSpPr>
          <p:nvPr>
            <p:ph type="title"/>
          </p:nvPr>
        </p:nvSpPr>
        <p:spPr/>
        <p:txBody>
          <a:bodyPr/>
          <a:lstStyle/>
          <a:p>
            <a:r>
              <a:rPr lang="en-US" dirty="0"/>
              <a:t>Liveness vs Deadlock</a:t>
            </a:r>
            <a:endParaRPr lang="es-MX" dirty="0"/>
          </a:p>
        </p:txBody>
      </p:sp>
      <p:sp>
        <p:nvSpPr>
          <p:cNvPr id="3" name="Content Placeholder 2">
            <a:extLst>
              <a:ext uri="{FF2B5EF4-FFF2-40B4-BE49-F238E27FC236}">
                <a16:creationId xmlns:a16="http://schemas.microsoft.com/office/drawing/2014/main" id="{4E49544A-B51A-1ACE-F841-3B55EB8F9B0C}"/>
              </a:ext>
            </a:extLst>
          </p:cNvPr>
          <p:cNvSpPr>
            <a:spLocks noGrp="1"/>
          </p:cNvSpPr>
          <p:nvPr>
            <p:ph idx="1"/>
          </p:nvPr>
        </p:nvSpPr>
        <p:spPr>
          <a:xfrm>
            <a:off x="495620" y="2052918"/>
            <a:ext cx="7833872" cy="4195481"/>
          </a:xfrm>
        </p:spPr>
        <p:txBody>
          <a:bodyPr>
            <a:normAutofit/>
          </a:bodyPr>
          <a:lstStyle/>
          <a:p>
            <a:r>
              <a:rPr lang="en-US" b="1" dirty="0"/>
              <a:t>Liveness</a:t>
            </a:r>
            <a:endParaRPr lang="en-US" dirty="0"/>
          </a:p>
          <a:p>
            <a:pPr lvl="1"/>
            <a:r>
              <a:rPr lang="en-US" dirty="0"/>
              <a:t>A concurrent application's ability to execute in a timely manner. </a:t>
            </a:r>
          </a:p>
          <a:p>
            <a:pPr lvl="1"/>
            <a:r>
              <a:rPr lang="en-US" dirty="0"/>
              <a:t>A set of properties that require a system to make progress. </a:t>
            </a:r>
          </a:p>
          <a:p>
            <a:pPr lvl="1"/>
            <a:r>
              <a:rPr lang="en-US" dirty="0"/>
              <a:t>Members may have to take turns in critical sections.</a:t>
            </a:r>
            <a:endParaRPr lang="en-US" b="1" dirty="0"/>
          </a:p>
          <a:p>
            <a:endParaRPr lang="en-US" b="1" dirty="0"/>
          </a:p>
          <a:p>
            <a:r>
              <a:rPr lang="en-US" b="1" dirty="0"/>
              <a:t>Deadlock</a:t>
            </a:r>
            <a:br>
              <a:rPr lang="en-US" b="1" dirty="0"/>
            </a:br>
            <a:r>
              <a:rPr lang="en-US" dirty="0"/>
              <a:t>A situation where a set of processes are blocked because each process/thread is holding a resource and waiting for another resource acquired by some other process/thread.</a:t>
            </a:r>
            <a:endParaRPr lang="en-US" b="1" dirty="0"/>
          </a:p>
        </p:txBody>
      </p:sp>
      <p:sp>
        <p:nvSpPr>
          <p:cNvPr id="4" name="Slide Number Placeholder 3">
            <a:extLst>
              <a:ext uri="{FF2B5EF4-FFF2-40B4-BE49-F238E27FC236}">
                <a16:creationId xmlns:a16="http://schemas.microsoft.com/office/drawing/2014/main" id="{D96C73DD-87A8-45A7-5AED-980BCBE8618B}"/>
              </a:ext>
            </a:extLst>
          </p:cNvPr>
          <p:cNvSpPr>
            <a:spLocks noGrp="1"/>
          </p:cNvSpPr>
          <p:nvPr>
            <p:ph type="sldNum" sz="quarter" idx="12"/>
          </p:nvPr>
        </p:nvSpPr>
        <p:spPr/>
        <p:txBody>
          <a:bodyPr/>
          <a:lstStyle/>
          <a:p>
            <a:fld id="{EE9D4C02-0F5D-44F4-921E-E80D67F35749}" type="slidenum">
              <a:rPr lang="es-MX" smtClean="0"/>
              <a:t>17</a:t>
            </a:fld>
            <a:endParaRPr lang="es-MX"/>
          </a:p>
        </p:txBody>
      </p:sp>
      <p:sp>
        <p:nvSpPr>
          <p:cNvPr id="5" name="TextBox 4">
            <a:extLst>
              <a:ext uri="{FF2B5EF4-FFF2-40B4-BE49-F238E27FC236}">
                <a16:creationId xmlns:a16="http://schemas.microsoft.com/office/drawing/2014/main" id="{E5F98D1C-550E-7F68-6420-784B8C591DC0}"/>
              </a:ext>
            </a:extLst>
          </p:cNvPr>
          <p:cNvSpPr txBox="1"/>
          <p:nvPr/>
        </p:nvSpPr>
        <p:spPr>
          <a:xfrm>
            <a:off x="0" y="6496850"/>
            <a:ext cx="3607078" cy="307777"/>
          </a:xfrm>
          <a:prstGeom prst="rect">
            <a:avLst/>
          </a:prstGeom>
          <a:noFill/>
        </p:spPr>
        <p:txBody>
          <a:bodyPr wrap="none" rtlCol="0">
            <a:spAutoFit/>
          </a:bodyPr>
          <a:lstStyle/>
          <a:p>
            <a:r>
              <a:rPr lang="es-MX" sz="700" dirty="0">
                <a:hlinkClick r:id="rId2"/>
              </a:rPr>
              <a:t>https://www.geeksforgeeks.org/introduction-of-deadlock-in-operating-system/</a:t>
            </a:r>
            <a:r>
              <a:rPr lang="es-MX" sz="700" dirty="0"/>
              <a:t> </a:t>
            </a:r>
          </a:p>
          <a:p>
            <a:r>
              <a:rPr lang="es-MX" sz="700" dirty="0">
                <a:hlinkClick r:id="rId3"/>
              </a:rPr>
              <a:t>https://docs.oracle.com/javase/tutorial/essential/concurrency/liveness.html</a:t>
            </a:r>
            <a:r>
              <a:rPr lang="es-MX" sz="700" dirty="0"/>
              <a:t> </a:t>
            </a:r>
          </a:p>
        </p:txBody>
      </p:sp>
      <p:sp>
        <p:nvSpPr>
          <p:cNvPr id="12" name="AutoShape 4">
            <a:extLst>
              <a:ext uri="{FF2B5EF4-FFF2-40B4-BE49-F238E27FC236}">
                <a16:creationId xmlns:a16="http://schemas.microsoft.com/office/drawing/2014/main" id="{8951935B-6C0B-98A4-1E56-CD2B2BC62A0F}"/>
              </a:ext>
            </a:extLst>
          </p:cNvPr>
          <p:cNvSpPr>
            <a:spLocks noChangeAspect="1" noChangeArrowheads="1"/>
          </p:cNvSpPr>
          <p:nvPr/>
        </p:nvSpPr>
        <p:spPr bwMode="auto">
          <a:xfrm>
            <a:off x="8662236" y="4352173"/>
            <a:ext cx="138863" cy="138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30" name="Picture 6">
            <a:extLst>
              <a:ext uri="{FF2B5EF4-FFF2-40B4-BE49-F238E27FC236}">
                <a16:creationId xmlns:a16="http://schemas.microsoft.com/office/drawing/2014/main" id="{417EFAC1-6A79-3645-60DA-C0A6C3BB5E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3425" y="4562414"/>
            <a:ext cx="3228575" cy="2295586"/>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E6AF08C4-33A4-2A3E-B526-548453BA156F}"/>
              </a:ext>
            </a:extLst>
          </p:cNvPr>
          <p:cNvGrpSpPr/>
          <p:nvPr/>
        </p:nvGrpSpPr>
        <p:grpSpPr>
          <a:xfrm>
            <a:off x="8387864" y="1450942"/>
            <a:ext cx="4208597" cy="2805731"/>
            <a:chOff x="4267974" y="1600311"/>
            <a:chExt cx="4208597" cy="2805731"/>
          </a:xfrm>
        </p:grpSpPr>
        <p:graphicFrame>
          <p:nvGraphicFramePr>
            <p:cNvPr id="18" name="Diagram 17">
              <a:extLst>
                <a:ext uri="{FF2B5EF4-FFF2-40B4-BE49-F238E27FC236}">
                  <a16:creationId xmlns:a16="http://schemas.microsoft.com/office/drawing/2014/main" id="{DE186EE0-0D1D-B451-D23C-5B7ACD8C6D12}"/>
                </a:ext>
              </a:extLst>
            </p:cNvPr>
            <p:cNvGraphicFramePr/>
            <p:nvPr>
              <p:extLst>
                <p:ext uri="{D42A27DB-BD31-4B8C-83A1-F6EECF244321}">
                  <p14:modId xmlns:p14="http://schemas.microsoft.com/office/powerpoint/2010/main" val="2080196097"/>
                </p:ext>
              </p:extLst>
            </p:nvPr>
          </p:nvGraphicFramePr>
          <p:xfrm>
            <a:off x="4267974" y="1600311"/>
            <a:ext cx="4208597" cy="280573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9" name="TextBox 18">
              <a:extLst>
                <a:ext uri="{FF2B5EF4-FFF2-40B4-BE49-F238E27FC236}">
                  <a16:creationId xmlns:a16="http://schemas.microsoft.com/office/drawing/2014/main" id="{4C75A028-490D-DFAD-97B4-0A647D7DE05C}"/>
                </a:ext>
              </a:extLst>
            </p:cNvPr>
            <p:cNvSpPr txBox="1"/>
            <p:nvPr/>
          </p:nvSpPr>
          <p:spPr>
            <a:xfrm>
              <a:off x="4906975" y="2109268"/>
              <a:ext cx="713657" cy="215444"/>
            </a:xfrm>
            <a:prstGeom prst="rect">
              <a:avLst/>
            </a:prstGeom>
            <a:noFill/>
          </p:spPr>
          <p:txBody>
            <a:bodyPr wrap="none" rtlCol="0">
              <a:spAutoFit/>
            </a:bodyPr>
            <a:lstStyle/>
            <a:p>
              <a:r>
                <a:rPr lang="en-US" sz="800" dirty="0">
                  <a:solidFill>
                    <a:srgbClr val="FF0000"/>
                  </a:solidFill>
                </a:rPr>
                <a:t>Owned by</a:t>
              </a:r>
              <a:endParaRPr lang="es-MX" sz="800" dirty="0">
                <a:solidFill>
                  <a:srgbClr val="FF0000"/>
                </a:solidFill>
              </a:endParaRPr>
            </a:p>
          </p:txBody>
        </p:sp>
        <p:sp>
          <p:nvSpPr>
            <p:cNvPr id="21" name="TextBox 20">
              <a:extLst>
                <a:ext uri="{FF2B5EF4-FFF2-40B4-BE49-F238E27FC236}">
                  <a16:creationId xmlns:a16="http://schemas.microsoft.com/office/drawing/2014/main" id="{9A83A498-12EC-4332-F469-2128642437B8}"/>
                </a:ext>
              </a:extLst>
            </p:cNvPr>
            <p:cNvSpPr txBox="1"/>
            <p:nvPr/>
          </p:nvSpPr>
          <p:spPr>
            <a:xfrm>
              <a:off x="7201995" y="3606550"/>
              <a:ext cx="713657" cy="215444"/>
            </a:xfrm>
            <a:prstGeom prst="rect">
              <a:avLst/>
            </a:prstGeom>
            <a:noFill/>
          </p:spPr>
          <p:txBody>
            <a:bodyPr wrap="none" rtlCol="0">
              <a:spAutoFit/>
            </a:bodyPr>
            <a:lstStyle/>
            <a:p>
              <a:r>
                <a:rPr lang="en-US" sz="800" dirty="0">
                  <a:solidFill>
                    <a:srgbClr val="FF0000"/>
                  </a:solidFill>
                </a:rPr>
                <a:t>Owned by</a:t>
              </a:r>
              <a:endParaRPr lang="es-MX" sz="800" dirty="0">
                <a:solidFill>
                  <a:srgbClr val="FF0000"/>
                </a:solidFill>
              </a:endParaRPr>
            </a:p>
          </p:txBody>
        </p:sp>
        <p:sp>
          <p:nvSpPr>
            <p:cNvPr id="22" name="TextBox 21">
              <a:extLst>
                <a:ext uri="{FF2B5EF4-FFF2-40B4-BE49-F238E27FC236}">
                  <a16:creationId xmlns:a16="http://schemas.microsoft.com/office/drawing/2014/main" id="{FE964C92-F24E-9911-0073-EBAD20CECE85}"/>
                </a:ext>
              </a:extLst>
            </p:cNvPr>
            <p:cNvSpPr txBox="1"/>
            <p:nvPr/>
          </p:nvSpPr>
          <p:spPr>
            <a:xfrm>
              <a:off x="7195583" y="2141461"/>
              <a:ext cx="720069" cy="215444"/>
            </a:xfrm>
            <a:prstGeom prst="rect">
              <a:avLst/>
            </a:prstGeom>
            <a:noFill/>
          </p:spPr>
          <p:txBody>
            <a:bodyPr wrap="none" rtlCol="0">
              <a:spAutoFit/>
            </a:bodyPr>
            <a:lstStyle/>
            <a:p>
              <a:r>
                <a:rPr lang="en-US" sz="800" dirty="0">
                  <a:solidFill>
                    <a:srgbClr val="FF0000"/>
                  </a:solidFill>
                </a:rPr>
                <a:t>Waiting for</a:t>
              </a:r>
              <a:endParaRPr lang="es-MX" sz="800" dirty="0">
                <a:solidFill>
                  <a:srgbClr val="FF0000"/>
                </a:solidFill>
              </a:endParaRPr>
            </a:p>
          </p:txBody>
        </p:sp>
        <p:sp>
          <p:nvSpPr>
            <p:cNvPr id="23" name="TextBox 22">
              <a:extLst>
                <a:ext uri="{FF2B5EF4-FFF2-40B4-BE49-F238E27FC236}">
                  <a16:creationId xmlns:a16="http://schemas.microsoft.com/office/drawing/2014/main" id="{DFC159DB-9DAC-17C5-4826-E36BD51ECA4B}"/>
                </a:ext>
              </a:extLst>
            </p:cNvPr>
            <p:cNvSpPr txBox="1"/>
            <p:nvPr/>
          </p:nvSpPr>
          <p:spPr>
            <a:xfrm>
              <a:off x="4899595" y="3714272"/>
              <a:ext cx="720069" cy="215444"/>
            </a:xfrm>
            <a:prstGeom prst="rect">
              <a:avLst/>
            </a:prstGeom>
            <a:noFill/>
          </p:spPr>
          <p:txBody>
            <a:bodyPr wrap="none" rtlCol="0">
              <a:spAutoFit/>
            </a:bodyPr>
            <a:lstStyle/>
            <a:p>
              <a:r>
                <a:rPr lang="en-US" sz="800" dirty="0">
                  <a:solidFill>
                    <a:srgbClr val="FF0000"/>
                  </a:solidFill>
                </a:rPr>
                <a:t>Waiting for</a:t>
              </a:r>
              <a:endParaRPr lang="es-MX" sz="800" dirty="0">
                <a:solidFill>
                  <a:srgbClr val="FF0000"/>
                </a:solidFill>
              </a:endParaRPr>
            </a:p>
          </p:txBody>
        </p:sp>
      </p:grpSp>
    </p:spTree>
    <p:extLst>
      <p:ext uri="{BB962C8B-B14F-4D97-AF65-F5344CB8AC3E}">
        <p14:creationId xmlns:p14="http://schemas.microsoft.com/office/powerpoint/2010/main" val="297662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B5BF8-3E4C-2393-D80C-697363C824A0}"/>
              </a:ext>
            </a:extLst>
          </p:cNvPr>
          <p:cNvSpPr>
            <a:spLocks noGrp="1"/>
          </p:cNvSpPr>
          <p:nvPr>
            <p:ph type="title"/>
          </p:nvPr>
        </p:nvSpPr>
        <p:spPr/>
        <p:txBody>
          <a:bodyPr/>
          <a:lstStyle/>
          <a:p>
            <a:r>
              <a:rPr lang="en-US" sz="3200" dirty="0"/>
              <a:t>Abandoned lock, Starvation, and </a:t>
            </a:r>
            <a:r>
              <a:rPr lang="en-US" sz="3200" dirty="0" err="1"/>
              <a:t>Livelock</a:t>
            </a:r>
            <a:endParaRPr lang="es-MX" sz="3200" dirty="0"/>
          </a:p>
        </p:txBody>
      </p:sp>
      <p:sp>
        <p:nvSpPr>
          <p:cNvPr id="3" name="Content Placeholder 2">
            <a:extLst>
              <a:ext uri="{FF2B5EF4-FFF2-40B4-BE49-F238E27FC236}">
                <a16:creationId xmlns:a16="http://schemas.microsoft.com/office/drawing/2014/main" id="{C18D8DEE-7ED8-A8C3-4DF2-C817AC6931AA}"/>
              </a:ext>
            </a:extLst>
          </p:cNvPr>
          <p:cNvSpPr>
            <a:spLocks noGrp="1"/>
          </p:cNvSpPr>
          <p:nvPr>
            <p:ph idx="1"/>
          </p:nvPr>
        </p:nvSpPr>
        <p:spPr>
          <a:xfrm>
            <a:off x="1103312" y="1629016"/>
            <a:ext cx="6976449" cy="4619384"/>
          </a:xfrm>
        </p:spPr>
        <p:txBody>
          <a:bodyPr>
            <a:normAutofit fontScale="92500" lnSpcReduction="10000"/>
          </a:bodyPr>
          <a:lstStyle/>
          <a:p>
            <a:r>
              <a:rPr lang="en-US" dirty="0"/>
              <a:t>Abandoned lock. Errors occurring when a thread traps some resource and is withdrawn from execution for some reason. As the result the resource cannot be released. If another thread needs it this will lead to infinite waiting.</a:t>
            </a:r>
          </a:p>
          <a:p>
            <a:endParaRPr lang="en-US" dirty="0"/>
          </a:p>
          <a:p>
            <a:r>
              <a:rPr lang="en-US" dirty="0"/>
              <a:t>Starvation. A process is unable to gain regular access to the shared resources it requires to complete a task and thus, unable to make any progress.</a:t>
            </a:r>
          </a:p>
          <a:p>
            <a:endParaRPr lang="en-US" dirty="0"/>
          </a:p>
          <a:p>
            <a:r>
              <a:rPr lang="en-US" dirty="0" err="1"/>
              <a:t>Livelock</a:t>
            </a:r>
            <a:r>
              <a:rPr lang="en-US" dirty="0"/>
              <a:t>. A deadlock-like situation in </a:t>
            </a:r>
            <a:r>
              <a:rPr lang="en-US"/>
              <a:t>which multiple </a:t>
            </a:r>
            <a:r>
              <a:rPr lang="en-US" dirty="0"/>
              <a:t>threads or processes are actively responding to each other to resolve conflict, but that prevents them from making progress.</a:t>
            </a:r>
            <a:endParaRPr lang="es-MX" dirty="0"/>
          </a:p>
        </p:txBody>
      </p:sp>
      <p:sp>
        <p:nvSpPr>
          <p:cNvPr id="4" name="Slide Number Placeholder 3">
            <a:extLst>
              <a:ext uri="{FF2B5EF4-FFF2-40B4-BE49-F238E27FC236}">
                <a16:creationId xmlns:a16="http://schemas.microsoft.com/office/drawing/2014/main" id="{194B647A-9A86-888E-31BA-9282E0DFA257}"/>
              </a:ext>
            </a:extLst>
          </p:cNvPr>
          <p:cNvSpPr>
            <a:spLocks noGrp="1"/>
          </p:cNvSpPr>
          <p:nvPr>
            <p:ph type="sldNum" sz="quarter" idx="12"/>
          </p:nvPr>
        </p:nvSpPr>
        <p:spPr/>
        <p:txBody>
          <a:bodyPr/>
          <a:lstStyle/>
          <a:p>
            <a:fld id="{EE9D4C02-0F5D-44F4-921E-E80D67F35749}" type="slidenum">
              <a:rPr lang="es-MX" smtClean="0"/>
              <a:t>18</a:t>
            </a:fld>
            <a:endParaRPr lang="es-MX"/>
          </a:p>
        </p:txBody>
      </p:sp>
      <p:sp>
        <p:nvSpPr>
          <p:cNvPr id="5" name="TextBox 4">
            <a:extLst>
              <a:ext uri="{FF2B5EF4-FFF2-40B4-BE49-F238E27FC236}">
                <a16:creationId xmlns:a16="http://schemas.microsoft.com/office/drawing/2014/main" id="{136CD283-F78C-E720-E030-47FA90C40663}"/>
              </a:ext>
            </a:extLst>
          </p:cNvPr>
          <p:cNvSpPr txBox="1"/>
          <p:nvPr/>
        </p:nvSpPr>
        <p:spPr>
          <a:xfrm>
            <a:off x="0" y="6496850"/>
            <a:ext cx="2805576" cy="307777"/>
          </a:xfrm>
          <a:prstGeom prst="rect">
            <a:avLst/>
          </a:prstGeom>
          <a:noFill/>
        </p:spPr>
        <p:txBody>
          <a:bodyPr wrap="none" rtlCol="0">
            <a:spAutoFit/>
          </a:bodyPr>
          <a:lstStyle/>
          <a:p>
            <a:r>
              <a:rPr lang="es-MX" sz="700" dirty="0">
                <a:hlinkClick r:id="rId2"/>
              </a:rPr>
              <a:t>https://pvs-studio.com/en/blog/terms/</a:t>
            </a:r>
            <a:endParaRPr lang="es-MX" sz="700" dirty="0"/>
          </a:p>
          <a:p>
            <a:r>
              <a:rPr lang="es-MX" sz="700" dirty="0">
                <a:hlinkClick r:id="rId3"/>
              </a:rPr>
              <a:t>https://www.baeldung.com/cs/deadlock-livelock-starvation</a:t>
            </a:r>
            <a:r>
              <a:rPr lang="es-MX" sz="700" dirty="0"/>
              <a:t> </a:t>
            </a:r>
          </a:p>
        </p:txBody>
      </p:sp>
      <p:pic>
        <p:nvPicPr>
          <p:cNvPr id="1026" name="Picture 2">
            <a:extLst>
              <a:ext uri="{FF2B5EF4-FFF2-40B4-BE49-F238E27FC236}">
                <a16:creationId xmlns:a16="http://schemas.microsoft.com/office/drawing/2014/main" id="{05D20FA9-224F-6EF8-6124-3E6FFB36CA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1231" y="3481498"/>
            <a:ext cx="3027283" cy="10169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D29A628-D041-2DC4-EC3A-5261AC6986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5212" y="4952359"/>
            <a:ext cx="1257759" cy="1544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486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1" name="Picture 2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3" name="Oval 2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5" name="Picture 2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7" name="Picture 2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9" name="Rectangle 2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useBgFill="1">
        <p:nvSpPr>
          <p:cNvPr id="35" name="Freeform: Shape 34">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2E3FB-B45B-8259-D659-0572001C2762}"/>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dirty="0">
                <a:solidFill>
                  <a:srgbClr val="FFFFFF"/>
                </a:solidFill>
              </a:rPr>
              <a:t>Let’s code:</a:t>
            </a:r>
            <a:br>
              <a:rPr lang="en-US" sz="8000" dirty="0">
                <a:solidFill>
                  <a:srgbClr val="FFFFFF"/>
                </a:solidFill>
              </a:rPr>
            </a:br>
            <a:r>
              <a:rPr lang="en-US" sz="6000" dirty="0">
                <a:solidFill>
                  <a:srgbClr val="FFFFFF"/>
                </a:solidFill>
              </a:rPr>
              <a:t>Deadlocks</a:t>
            </a:r>
            <a:endParaRPr lang="en-US" sz="8000" b="0" i="0"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6F827780-5A5C-E3C7-7B6A-97BAA01C993A}"/>
              </a:ext>
            </a:extLst>
          </p:cNvPr>
          <p:cNvSpPr txBox="1"/>
          <p:nvPr/>
        </p:nvSpPr>
        <p:spPr>
          <a:xfrm>
            <a:off x="337930" y="5257800"/>
            <a:ext cx="2566728" cy="646331"/>
          </a:xfrm>
          <a:prstGeom prst="rect">
            <a:avLst/>
          </a:prstGeom>
          <a:noFill/>
        </p:spPr>
        <p:txBody>
          <a:bodyPr wrap="none" rtlCol="0">
            <a:spAutoFit/>
          </a:bodyPr>
          <a:lstStyle/>
          <a:p>
            <a:pPr marL="285750" indent="-285750">
              <a:buFont typeface="Arial" panose="020B0604020202020204" pitchFamily="34" charset="0"/>
              <a:buChar char="•"/>
            </a:pPr>
            <a:r>
              <a:rPr lang="en-US" dirty="0"/>
              <a:t>A simple deadlock</a:t>
            </a:r>
          </a:p>
          <a:p>
            <a:pPr marL="285750" indent="-285750">
              <a:buFont typeface="Arial" panose="020B0604020202020204" pitchFamily="34" charset="0"/>
              <a:buChar char="•"/>
            </a:pPr>
            <a:r>
              <a:rPr lang="en-US" dirty="0"/>
              <a:t>Abandoned locks</a:t>
            </a:r>
            <a:endParaRPr lang="es-MX" dirty="0"/>
          </a:p>
        </p:txBody>
      </p:sp>
      <p:sp>
        <p:nvSpPr>
          <p:cNvPr id="5" name="Slide Number Placeholder 4">
            <a:extLst>
              <a:ext uri="{FF2B5EF4-FFF2-40B4-BE49-F238E27FC236}">
                <a16:creationId xmlns:a16="http://schemas.microsoft.com/office/drawing/2014/main" id="{E03588FE-4A97-D83D-BE82-5E15AEAC0094}"/>
              </a:ext>
            </a:extLst>
          </p:cNvPr>
          <p:cNvSpPr>
            <a:spLocks noGrp="1"/>
          </p:cNvSpPr>
          <p:nvPr>
            <p:ph type="sldNum" sz="quarter" idx="12"/>
          </p:nvPr>
        </p:nvSpPr>
        <p:spPr/>
        <p:txBody>
          <a:bodyPr/>
          <a:lstStyle/>
          <a:p>
            <a:fld id="{EE9D4C02-0F5D-44F4-921E-E80D67F35749}" type="slidenum">
              <a:rPr lang="es-MX" smtClean="0"/>
              <a:t>19</a:t>
            </a:fld>
            <a:endParaRPr lang="es-MX"/>
          </a:p>
        </p:txBody>
      </p:sp>
    </p:spTree>
    <p:extLst>
      <p:ext uri="{BB962C8B-B14F-4D97-AF65-F5344CB8AC3E}">
        <p14:creationId xmlns:p14="http://schemas.microsoft.com/office/powerpoint/2010/main" val="232547705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DBBDD-FE12-FCAF-E6E6-AC780D482EDE}"/>
              </a:ext>
            </a:extLst>
          </p:cNvPr>
          <p:cNvSpPr>
            <a:spLocks noGrp="1"/>
          </p:cNvSpPr>
          <p:nvPr>
            <p:ph type="title"/>
          </p:nvPr>
        </p:nvSpPr>
        <p:spPr/>
        <p:txBody>
          <a:bodyPr/>
          <a:lstStyle/>
          <a:p>
            <a:r>
              <a:rPr lang="en-US" dirty="0"/>
              <a:t>Content</a:t>
            </a:r>
            <a:endParaRPr lang="es-MX" dirty="0"/>
          </a:p>
        </p:txBody>
      </p:sp>
      <p:sp>
        <p:nvSpPr>
          <p:cNvPr id="3" name="Content Placeholder 2">
            <a:extLst>
              <a:ext uri="{FF2B5EF4-FFF2-40B4-BE49-F238E27FC236}">
                <a16:creationId xmlns:a16="http://schemas.microsoft.com/office/drawing/2014/main" id="{589B3D45-18A4-0106-DF13-146096999F21}"/>
              </a:ext>
            </a:extLst>
          </p:cNvPr>
          <p:cNvSpPr>
            <a:spLocks noGrp="1"/>
          </p:cNvSpPr>
          <p:nvPr>
            <p:ph idx="1"/>
          </p:nvPr>
        </p:nvSpPr>
        <p:spPr/>
        <p:txBody>
          <a:bodyPr/>
          <a:lstStyle/>
          <a:p>
            <a:r>
              <a:rPr lang="en-US" dirty="0"/>
              <a:t>Concepts. Threads and Processes</a:t>
            </a:r>
          </a:p>
          <a:p>
            <a:r>
              <a:rPr lang="en-US" dirty="0"/>
              <a:t>Threads Lifecycle</a:t>
            </a:r>
          </a:p>
          <a:p>
            <a:r>
              <a:rPr lang="en-US" dirty="0"/>
              <a:t>Mutual Exclusion</a:t>
            </a:r>
          </a:p>
          <a:p>
            <a:r>
              <a:rPr lang="en-US" dirty="0"/>
              <a:t>Locks</a:t>
            </a:r>
          </a:p>
          <a:p>
            <a:r>
              <a:rPr lang="en-US" dirty="0"/>
              <a:t>Liveness</a:t>
            </a:r>
            <a:endParaRPr lang="es-MX" dirty="0"/>
          </a:p>
        </p:txBody>
      </p:sp>
      <p:sp>
        <p:nvSpPr>
          <p:cNvPr id="4" name="Slide Number Placeholder 3">
            <a:extLst>
              <a:ext uri="{FF2B5EF4-FFF2-40B4-BE49-F238E27FC236}">
                <a16:creationId xmlns:a16="http://schemas.microsoft.com/office/drawing/2014/main" id="{9CA2D6CD-5630-D211-5A59-9EAE5B7B1A74}"/>
              </a:ext>
            </a:extLst>
          </p:cNvPr>
          <p:cNvSpPr>
            <a:spLocks noGrp="1"/>
          </p:cNvSpPr>
          <p:nvPr>
            <p:ph type="sldNum" sz="quarter" idx="12"/>
          </p:nvPr>
        </p:nvSpPr>
        <p:spPr/>
        <p:txBody>
          <a:bodyPr/>
          <a:lstStyle/>
          <a:p>
            <a:fld id="{EE9D4C02-0F5D-44F4-921E-E80D67F35749}" type="slidenum">
              <a:rPr lang="es-MX" smtClean="0"/>
              <a:t>2</a:t>
            </a:fld>
            <a:endParaRPr lang="es-MX"/>
          </a:p>
        </p:txBody>
      </p:sp>
    </p:spTree>
    <p:extLst>
      <p:ext uri="{BB962C8B-B14F-4D97-AF65-F5344CB8AC3E}">
        <p14:creationId xmlns:p14="http://schemas.microsoft.com/office/powerpoint/2010/main" val="47880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79467-629B-D167-3017-B9385280BF6E}"/>
              </a:ext>
            </a:extLst>
          </p:cNvPr>
          <p:cNvSpPr>
            <a:spLocks noGrp="1"/>
          </p:cNvSpPr>
          <p:nvPr>
            <p:ph type="title"/>
          </p:nvPr>
        </p:nvSpPr>
        <p:spPr/>
        <p:txBody>
          <a:bodyPr/>
          <a:lstStyle/>
          <a:p>
            <a:r>
              <a:rPr lang="en-US" dirty="0"/>
              <a:t>Safety and Liveness properties</a:t>
            </a:r>
            <a:endParaRPr lang="es-MX" dirty="0"/>
          </a:p>
        </p:txBody>
      </p:sp>
      <p:sp>
        <p:nvSpPr>
          <p:cNvPr id="3" name="Content Placeholder 2">
            <a:extLst>
              <a:ext uri="{FF2B5EF4-FFF2-40B4-BE49-F238E27FC236}">
                <a16:creationId xmlns:a16="http://schemas.microsoft.com/office/drawing/2014/main" id="{2E272AEF-16F9-D1B6-E37E-94604859780C}"/>
              </a:ext>
            </a:extLst>
          </p:cNvPr>
          <p:cNvSpPr>
            <a:spLocks noGrp="1"/>
          </p:cNvSpPr>
          <p:nvPr>
            <p:ph idx="1"/>
          </p:nvPr>
        </p:nvSpPr>
        <p:spPr/>
        <p:txBody>
          <a:bodyPr>
            <a:normAutofit fontScale="62500" lnSpcReduction="20000"/>
          </a:bodyPr>
          <a:lstStyle/>
          <a:p>
            <a:r>
              <a:rPr lang="en-US" dirty="0"/>
              <a:t>Property: </a:t>
            </a:r>
          </a:p>
          <a:p>
            <a:r>
              <a:rPr lang="en-US" dirty="0"/>
              <a:t>Safety property. stipulates that some 'bad thing' does not happen during execution</a:t>
            </a:r>
          </a:p>
          <a:p>
            <a:pPr lvl="1"/>
            <a:r>
              <a:rPr lang="en-US" dirty="0"/>
              <a:t>Mutual Exclusion</a:t>
            </a:r>
          </a:p>
          <a:p>
            <a:pPr lvl="1"/>
            <a:r>
              <a:rPr lang="en-US" dirty="0"/>
              <a:t>Deadlock freedom</a:t>
            </a:r>
          </a:p>
          <a:p>
            <a:pPr lvl="1"/>
            <a:r>
              <a:rPr lang="en-US" dirty="0"/>
              <a:t>Partial correctness</a:t>
            </a:r>
          </a:p>
          <a:p>
            <a:pPr lvl="1"/>
            <a:r>
              <a:rPr lang="en-US" dirty="0"/>
              <a:t>First-come-first-serve</a:t>
            </a:r>
          </a:p>
          <a:p>
            <a:pPr marL="457200" lvl="1" indent="0">
              <a:buNone/>
            </a:pPr>
            <a:r>
              <a:rPr lang="en-US" dirty="0"/>
              <a:t>In mutual exclusion, the proscribed 'bad thing' is two processes executing in critical sections at the same time. In deadlock freedom it is deadlock. In partial correctness, it is terminating in a state not satisfying the postcondition after having been started in a state that satisfies the precondition. Finally, in first-come-first-serve, which states that requests are serviced in the order they are made, the 'bad thing' is servicing a request that was made after one not yet serviced.</a:t>
            </a:r>
          </a:p>
          <a:p>
            <a:r>
              <a:rPr lang="en-US" dirty="0"/>
              <a:t>Liveness property. stipulates that a 'good thing' happens during execution.</a:t>
            </a:r>
          </a:p>
          <a:p>
            <a:pPr lvl="1"/>
            <a:r>
              <a:rPr lang="en-US" dirty="0"/>
              <a:t>Starvation freedom</a:t>
            </a:r>
          </a:p>
          <a:p>
            <a:pPr lvl="1"/>
            <a:r>
              <a:rPr lang="en-US" dirty="0"/>
              <a:t>Termination</a:t>
            </a:r>
          </a:p>
          <a:p>
            <a:pPr lvl="1"/>
            <a:r>
              <a:rPr lang="en-US" dirty="0"/>
              <a:t>Guaranteed service</a:t>
            </a:r>
          </a:p>
          <a:p>
            <a:pPr marL="457200" lvl="1" indent="0">
              <a:buNone/>
            </a:pPr>
            <a:r>
              <a:rPr lang="en-US" dirty="0"/>
              <a:t>In starvation freedom, which states that a process makes progress infinitely often, the 'good thing' is making progress. In termination, which asserts that a program does not run forever, the 'good thing' is completion of the final instruction. Finally, in guaranteed service, 2 which states that every request for service is satisfied eventually, the 'good thing' is receiving service.</a:t>
            </a:r>
          </a:p>
          <a:p>
            <a:pPr lvl="1"/>
            <a:endParaRPr lang="es-MX" dirty="0"/>
          </a:p>
        </p:txBody>
      </p:sp>
      <p:sp>
        <p:nvSpPr>
          <p:cNvPr id="4" name="Slide Number Placeholder 3">
            <a:extLst>
              <a:ext uri="{FF2B5EF4-FFF2-40B4-BE49-F238E27FC236}">
                <a16:creationId xmlns:a16="http://schemas.microsoft.com/office/drawing/2014/main" id="{83474438-33F0-54F0-39C7-EA8092CCC4A8}"/>
              </a:ext>
            </a:extLst>
          </p:cNvPr>
          <p:cNvSpPr>
            <a:spLocks noGrp="1"/>
          </p:cNvSpPr>
          <p:nvPr>
            <p:ph type="sldNum" sz="quarter" idx="12"/>
          </p:nvPr>
        </p:nvSpPr>
        <p:spPr/>
        <p:txBody>
          <a:bodyPr/>
          <a:lstStyle/>
          <a:p>
            <a:fld id="{EE9D4C02-0F5D-44F4-921E-E80D67F35749}" type="slidenum">
              <a:rPr lang="es-MX" smtClean="0"/>
              <a:t>20</a:t>
            </a:fld>
            <a:endParaRPr lang="es-MX"/>
          </a:p>
        </p:txBody>
      </p:sp>
      <p:sp>
        <p:nvSpPr>
          <p:cNvPr id="5" name="TextBox 4">
            <a:extLst>
              <a:ext uri="{FF2B5EF4-FFF2-40B4-BE49-F238E27FC236}">
                <a16:creationId xmlns:a16="http://schemas.microsoft.com/office/drawing/2014/main" id="{AAC96B08-2CC6-693A-7051-F2E95663CA1F}"/>
              </a:ext>
            </a:extLst>
          </p:cNvPr>
          <p:cNvSpPr txBox="1"/>
          <p:nvPr/>
        </p:nvSpPr>
        <p:spPr>
          <a:xfrm>
            <a:off x="0" y="6592901"/>
            <a:ext cx="2807179" cy="200055"/>
          </a:xfrm>
          <a:prstGeom prst="rect">
            <a:avLst/>
          </a:prstGeom>
          <a:noFill/>
        </p:spPr>
        <p:txBody>
          <a:bodyPr wrap="none" rtlCol="0">
            <a:spAutoFit/>
          </a:bodyPr>
          <a:lstStyle/>
          <a:p>
            <a:r>
              <a:rPr lang="es-MX" sz="700" dirty="0"/>
              <a:t>https://www.cs.cornell.edu/fbs/publications/DefLiveness.pdf</a:t>
            </a:r>
          </a:p>
        </p:txBody>
      </p:sp>
    </p:spTree>
    <p:extLst>
      <p:ext uri="{BB962C8B-B14F-4D97-AF65-F5344CB8AC3E}">
        <p14:creationId xmlns:p14="http://schemas.microsoft.com/office/powerpoint/2010/main" val="1439881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01069E-30FA-C31D-7135-6A8F849A84E8}"/>
              </a:ext>
            </a:extLst>
          </p:cNvPr>
          <p:cNvSpPr>
            <a:spLocks noGrp="1"/>
          </p:cNvSpPr>
          <p:nvPr>
            <p:ph type="title"/>
          </p:nvPr>
        </p:nvSpPr>
        <p:spPr>
          <a:xfrm>
            <a:off x="648930" y="629266"/>
            <a:ext cx="6188190" cy="1622321"/>
          </a:xfrm>
        </p:spPr>
        <p:txBody>
          <a:bodyPr>
            <a:normAutofit/>
          </a:bodyPr>
          <a:lstStyle/>
          <a:p>
            <a:r>
              <a:rPr lang="en-US" dirty="0">
                <a:solidFill>
                  <a:srgbClr val="EBEBEB"/>
                </a:solidFill>
              </a:rPr>
              <a:t>Resources</a:t>
            </a:r>
            <a:endParaRPr lang="es-MX" dirty="0">
              <a:solidFill>
                <a:srgbClr val="EBEBEB"/>
              </a:solidFill>
            </a:endParaRPr>
          </a:p>
        </p:txBody>
      </p:sp>
      <p:sp>
        <p:nvSpPr>
          <p:cNvPr id="4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3" name="Freeform: Shape 42">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36" name="Graphic 35" descr="Marker">
            <a:extLst>
              <a:ext uri="{FF2B5EF4-FFF2-40B4-BE49-F238E27FC236}">
                <a16:creationId xmlns:a16="http://schemas.microsoft.com/office/drawing/2014/main" id="{5E072715-B8AD-515D-C012-796682C171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9871" y="1721993"/>
            <a:ext cx="3414010" cy="3414010"/>
          </a:xfrm>
          <a:prstGeom prst="rect">
            <a:avLst/>
          </a:prstGeom>
          <a:effectLst/>
        </p:spPr>
      </p:pic>
      <p:sp>
        <p:nvSpPr>
          <p:cNvPr id="45" name="Rectangle 44">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EEACD95-A214-DEDC-5532-09D9325FACC9}"/>
              </a:ext>
            </a:extLst>
          </p:cNvPr>
          <p:cNvSpPr>
            <a:spLocks noGrp="1"/>
          </p:cNvSpPr>
          <p:nvPr>
            <p:ph idx="1"/>
          </p:nvPr>
        </p:nvSpPr>
        <p:spPr>
          <a:xfrm>
            <a:off x="648930" y="2438400"/>
            <a:ext cx="6188189" cy="3785419"/>
          </a:xfrm>
        </p:spPr>
        <p:txBody>
          <a:bodyPr>
            <a:normAutofit/>
          </a:bodyPr>
          <a:lstStyle/>
          <a:p>
            <a:endParaRPr lang="en-US" sz="1600" dirty="0">
              <a:solidFill>
                <a:srgbClr val="FFFFFF"/>
              </a:solidFill>
            </a:endParaRPr>
          </a:p>
          <a:p>
            <a:r>
              <a:rPr lang="en-US" sz="1600" dirty="0">
                <a:solidFill>
                  <a:srgbClr val="FFFFFF"/>
                </a:solidFill>
                <a:hlinkClick r:id="rId4"/>
              </a:rPr>
              <a:t>https://www.baeldung.com/java-thread-safety</a:t>
            </a:r>
            <a:r>
              <a:rPr lang="en-US" sz="1600" dirty="0">
                <a:solidFill>
                  <a:srgbClr val="FFFFFF"/>
                </a:solidFill>
              </a:rPr>
              <a:t> </a:t>
            </a:r>
          </a:p>
          <a:p>
            <a:endParaRPr lang="en-US" sz="1600" dirty="0">
              <a:solidFill>
                <a:srgbClr val="FFFFFF"/>
              </a:solidFill>
            </a:endParaRPr>
          </a:p>
          <a:p>
            <a:r>
              <a:rPr lang="en-US" sz="1600" dirty="0">
                <a:solidFill>
                  <a:srgbClr val="FFFFFF"/>
                </a:solidFill>
                <a:hlinkClick r:id="rId5"/>
              </a:rPr>
              <a:t>https://www.baeldung.com/java-atomic-variables</a:t>
            </a:r>
            <a:endParaRPr lang="en-US" sz="1600" dirty="0">
              <a:solidFill>
                <a:srgbClr val="FFFFFF"/>
              </a:solidFill>
            </a:endParaRPr>
          </a:p>
          <a:p>
            <a:endParaRPr lang="en-US" sz="1600" dirty="0">
              <a:solidFill>
                <a:srgbClr val="FFFFFF"/>
              </a:solidFill>
            </a:endParaRPr>
          </a:p>
          <a:p>
            <a:r>
              <a:rPr lang="en-US" sz="1600" dirty="0">
                <a:solidFill>
                  <a:srgbClr val="FFFFFF"/>
                </a:solidFill>
                <a:hlinkClick r:id="rId6"/>
              </a:rPr>
              <a:t>https://www.linkedin.com/learning/parallel-and-concurrent-programming-with-java-1</a:t>
            </a:r>
            <a:r>
              <a:rPr lang="en-US" sz="1600" dirty="0">
                <a:solidFill>
                  <a:srgbClr val="FFFFFF"/>
                </a:solidFill>
              </a:rPr>
              <a:t>  </a:t>
            </a:r>
          </a:p>
          <a:p>
            <a:endParaRPr lang="en-US" sz="1600" dirty="0">
              <a:solidFill>
                <a:srgbClr val="FFFFFF"/>
              </a:solidFill>
            </a:endParaRPr>
          </a:p>
          <a:p>
            <a:r>
              <a:rPr lang="es-MX" sz="1600" dirty="0">
                <a:solidFill>
                  <a:srgbClr val="FFFFFF"/>
                </a:solidFill>
                <a:hlinkClick r:id="rId7"/>
              </a:rPr>
              <a:t>https://docs.oracle.com/javase/tutorial/essential/concurrency/index.html</a:t>
            </a:r>
            <a:r>
              <a:rPr lang="es-MX" sz="1600" dirty="0">
                <a:solidFill>
                  <a:srgbClr val="FFFFFF"/>
                </a:solidFill>
              </a:rPr>
              <a:t> </a:t>
            </a:r>
          </a:p>
        </p:txBody>
      </p:sp>
      <p:sp>
        <p:nvSpPr>
          <p:cNvPr id="4" name="Slide Number Placeholder 3">
            <a:extLst>
              <a:ext uri="{FF2B5EF4-FFF2-40B4-BE49-F238E27FC236}">
                <a16:creationId xmlns:a16="http://schemas.microsoft.com/office/drawing/2014/main" id="{9F0F45D4-BF89-4CEC-B2DE-FD143A778642}"/>
              </a:ext>
            </a:extLst>
          </p:cNvPr>
          <p:cNvSpPr>
            <a:spLocks noGrp="1"/>
          </p:cNvSpPr>
          <p:nvPr>
            <p:ph type="sldNum" sz="quarter" idx="12"/>
          </p:nvPr>
        </p:nvSpPr>
        <p:spPr/>
        <p:txBody>
          <a:bodyPr/>
          <a:lstStyle/>
          <a:p>
            <a:fld id="{EE9D4C02-0F5D-44F4-921E-E80D67F35749}" type="slidenum">
              <a:rPr lang="es-MX" smtClean="0"/>
              <a:t>21</a:t>
            </a:fld>
            <a:endParaRPr lang="es-MX"/>
          </a:p>
        </p:txBody>
      </p:sp>
    </p:spTree>
    <p:extLst>
      <p:ext uri="{BB962C8B-B14F-4D97-AF65-F5344CB8AC3E}">
        <p14:creationId xmlns:p14="http://schemas.microsoft.com/office/powerpoint/2010/main" val="338859923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CA0D9-B741-07A0-2B81-452C4CD3743A}"/>
              </a:ext>
            </a:extLst>
          </p:cNvPr>
          <p:cNvSpPr>
            <a:spLocks noGrp="1"/>
          </p:cNvSpPr>
          <p:nvPr>
            <p:ph type="title"/>
          </p:nvPr>
        </p:nvSpPr>
        <p:spPr/>
        <p:txBody>
          <a:bodyPr/>
          <a:lstStyle/>
          <a:p>
            <a:r>
              <a:rPr lang="en-US" dirty="0"/>
              <a:t>Process &amp; Threads</a:t>
            </a:r>
            <a:endParaRPr lang="es-MX" dirty="0"/>
          </a:p>
        </p:txBody>
      </p:sp>
      <p:sp>
        <p:nvSpPr>
          <p:cNvPr id="3" name="Content Placeholder 2">
            <a:extLst>
              <a:ext uri="{FF2B5EF4-FFF2-40B4-BE49-F238E27FC236}">
                <a16:creationId xmlns:a16="http://schemas.microsoft.com/office/drawing/2014/main" id="{5145D150-3245-B3D4-66D5-75897D27CECD}"/>
              </a:ext>
            </a:extLst>
          </p:cNvPr>
          <p:cNvSpPr>
            <a:spLocks noGrp="1"/>
          </p:cNvSpPr>
          <p:nvPr>
            <p:ph idx="1"/>
          </p:nvPr>
        </p:nvSpPr>
        <p:spPr>
          <a:xfrm>
            <a:off x="875201" y="1853248"/>
            <a:ext cx="9404723" cy="4671839"/>
          </a:xfrm>
        </p:spPr>
        <p:txBody>
          <a:bodyPr>
            <a:noAutofit/>
          </a:bodyPr>
          <a:lstStyle/>
          <a:p>
            <a:r>
              <a:rPr lang="en-US" sz="1300" b="1" dirty="0"/>
              <a:t>Process</a:t>
            </a:r>
            <a:endParaRPr lang="en-US" sz="1300" dirty="0"/>
          </a:p>
          <a:p>
            <a:pPr marL="800100" lvl="1" indent="-342900">
              <a:buFont typeface="+mj-lt"/>
              <a:buAutoNum type="arabicPeriod"/>
            </a:pPr>
            <a:r>
              <a:rPr lang="en-US" sz="1300" dirty="0"/>
              <a:t>Software that uses resources for his own, like (RAM, </a:t>
            </a:r>
            <a:r>
              <a:rPr lang="en-US" sz="1300" dirty="0" err="1"/>
              <a:t>etc</a:t>
            </a:r>
            <a:r>
              <a:rPr lang="en-US" sz="1300" dirty="0"/>
              <a:t>). </a:t>
            </a:r>
          </a:p>
          <a:p>
            <a:pPr marL="457200" lvl="1" indent="0">
              <a:buNone/>
            </a:pPr>
            <a:r>
              <a:rPr lang="en-US" sz="1300" dirty="0"/>
              <a:t>Process == program</a:t>
            </a:r>
          </a:p>
          <a:p>
            <a:pPr marL="457200" lvl="1" indent="0">
              <a:buNone/>
            </a:pPr>
            <a:endParaRPr lang="en-US" sz="1300" dirty="0"/>
          </a:p>
          <a:p>
            <a:r>
              <a:rPr lang="en-US" sz="1300" b="1" dirty="0"/>
              <a:t>Thread</a:t>
            </a:r>
          </a:p>
          <a:p>
            <a:pPr marL="800100" lvl="1" indent="-342900">
              <a:buFont typeface="+mj-lt"/>
              <a:buAutoNum type="arabicPeriod"/>
            </a:pPr>
            <a:r>
              <a:rPr lang="en-US" sz="1300" dirty="0"/>
              <a:t>A lightweight “process” that shares resources within a process. Many threads in process. They can communicate with each other.</a:t>
            </a:r>
          </a:p>
          <a:p>
            <a:pPr marL="457200" lvl="1" indent="0">
              <a:buNone/>
            </a:pPr>
            <a:endParaRPr lang="en-US" sz="1300" dirty="0"/>
          </a:p>
          <a:p>
            <a:r>
              <a:rPr lang="en-US" sz="1300" b="1" dirty="0"/>
              <a:t>Asynchronous</a:t>
            </a:r>
          </a:p>
          <a:p>
            <a:pPr marL="800100" lvl="1" indent="-342900">
              <a:buFont typeface="+mj-lt"/>
              <a:buAutoNum type="arabicPeriod"/>
            </a:pPr>
            <a:r>
              <a:rPr lang="en-US" sz="1300" dirty="0"/>
              <a:t>Piece of SW that runs separately from the main thread and notifies the calling thread when finished. </a:t>
            </a:r>
          </a:p>
          <a:p>
            <a:pPr marL="800100" lvl="1" indent="-342900">
              <a:buFont typeface="+mj-lt"/>
              <a:buAutoNum type="arabicPeriod"/>
            </a:pPr>
            <a:r>
              <a:rPr lang="en-US" sz="1300" dirty="0"/>
              <a:t>It's NON_BLOCKING. </a:t>
            </a:r>
          </a:p>
          <a:p>
            <a:pPr marL="800100" lvl="1" indent="-342900">
              <a:buFont typeface="+mj-lt"/>
              <a:buAutoNum type="arabicPeriod"/>
            </a:pPr>
            <a:r>
              <a:rPr lang="en-US" sz="1300" dirty="0"/>
              <a:t>It's not multithreading, but relies on multithreading.</a:t>
            </a:r>
          </a:p>
          <a:p>
            <a:pPr marL="457200" lvl="1" indent="0">
              <a:buNone/>
            </a:pPr>
            <a:endParaRPr lang="en-US" sz="1300" dirty="0"/>
          </a:p>
          <a:p>
            <a:r>
              <a:rPr lang="en-US" sz="1300" dirty="0"/>
              <a:t>Note: See windows manager</a:t>
            </a:r>
          </a:p>
        </p:txBody>
      </p:sp>
      <p:sp>
        <p:nvSpPr>
          <p:cNvPr id="4" name="Slide Number Placeholder 3">
            <a:extLst>
              <a:ext uri="{FF2B5EF4-FFF2-40B4-BE49-F238E27FC236}">
                <a16:creationId xmlns:a16="http://schemas.microsoft.com/office/drawing/2014/main" id="{FD377618-AC42-0D6C-4411-39FBBB9F3BD3}"/>
              </a:ext>
            </a:extLst>
          </p:cNvPr>
          <p:cNvSpPr>
            <a:spLocks noGrp="1"/>
          </p:cNvSpPr>
          <p:nvPr>
            <p:ph type="sldNum" sz="quarter" idx="12"/>
          </p:nvPr>
        </p:nvSpPr>
        <p:spPr/>
        <p:txBody>
          <a:bodyPr/>
          <a:lstStyle/>
          <a:p>
            <a:fld id="{EE9D4C02-0F5D-44F4-921E-E80D67F35749}" type="slidenum">
              <a:rPr lang="es-MX" smtClean="0"/>
              <a:t>3</a:t>
            </a:fld>
            <a:endParaRPr lang="es-MX"/>
          </a:p>
        </p:txBody>
      </p:sp>
      <p:sp>
        <p:nvSpPr>
          <p:cNvPr id="5" name="TextBox 4">
            <a:extLst>
              <a:ext uri="{FF2B5EF4-FFF2-40B4-BE49-F238E27FC236}">
                <a16:creationId xmlns:a16="http://schemas.microsoft.com/office/drawing/2014/main" id="{9A5DD593-BA82-CF44-0DFE-08E679E6D5C3}"/>
              </a:ext>
            </a:extLst>
          </p:cNvPr>
          <p:cNvSpPr txBox="1"/>
          <p:nvPr/>
        </p:nvSpPr>
        <p:spPr>
          <a:xfrm>
            <a:off x="0" y="6592901"/>
            <a:ext cx="6223178" cy="215444"/>
          </a:xfrm>
          <a:prstGeom prst="rect">
            <a:avLst/>
          </a:prstGeom>
          <a:noFill/>
        </p:spPr>
        <p:txBody>
          <a:bodyPr wrap="none" rtlCol="0">
            <a:spAutoFit/>
          </a:bodyPr>
          <a:lstStyle/>
          <a:p>
            <a:r>
              <a:rPr lang="en-US" sz="800" dirty="0">
                <a:solidFill>
                  <a:srgbClr val="FFFFFF"/>
                </a:solidFill>
              </a:rPr>
              <a:t> </a:t>
            </a:r>
            <a:r>
              <a:rPr lang="en-US" sz="800" dirty="0">
                <a:solidFill>
                  <a:srgbClr val="FFFFFF"/>
                </a:solidFill>
                <a:hlinkClick r:id="rId2"/>
              </a:rPr>
              <a:t>https://medium.com/@tomaslingotti/asynchronous-multithreading-parallel-and-concurrent-programming-e834073083ce</a:t>
            </a:r>
            <a:r>
              <a:rPr lang="en-US" sz="800" dirty="0">
                <a:solidFill>
                  <a:srgbClr val="FFFFFF"/>
                </a:solidFill>
              </a:rPr>
              <a:t> </a:t>
            </a:r>
          </a:p>
        </p:txBody>
      </p:sp>
    </p:spTree>
    <p:extLst>
      <p:ext uri="{BB962C8B-B14F-4D97-AF65-F5344CB8AC3E}">
        <p14:creationId xmlns:p14="http://schemas.microsoft.com/office/powerpoint/2010/main" val="1522867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D751-019F-6CA1-6D00-6C8C5D2DE7AF}"/>
              </a:ext>
            </a:extLst>
          </p:cNvPr>
          <p:cNvSpPr>
            <a:spLocks noGrp="1"/>
          </p:cNvSpPr>
          <p:nvPr>
            <p:ph type="title"/>
          </p:nvPr>
        </p:nvSpPr>
        <p:spPr/>
        <p:txBody>
          <a:bodyPr/>
          <a:lstStyle/>
          <a:p>
            <a:r>
              <a:rPr lang="en-US" sz="3600" dirty="0"/>
              <a:t>Multithreading – Concurrent vs Parallel</a:t>
            </a:r>
            <a:endParaRPr lang="es-MX" sz="3600" dirty="0"/>
          </a:p>
        </p:txBody>
      </p:sp>
      <p:sp>
        <p:nvSpPr>
          <p:cNvPr id="3" name="Content Placeholder 2">
            <a:extLst>
              <a:ext uri="{FF2B5EF4-FFF2-40B4-BE49-F238E27FC236}">
                <a16:creationId xmlns:a16="http://schemas.microsoft.com/office/drawing/2014/main" id="{D1101085-70B4-3505-963C-7B04ED364271}"/>
              </a:ext>
            </a:extLst>
          </p:cNvPr>
          <p:cNvSpPr>
            <a:spLocks noGrp="1"/>
          </p:cNvSpPr>
          <p:nvPr>
            <p:ph idx="1"/>
          </p:nvPr>
        </p:nvSpPr>
        <p:spPr/>
        <p:txBody>
          <a:bodyPr/>
          <a:lstStyle/>
          <a:p>
            <a:r>
              <a:rPr lang="en-US" b="1" dirty="0"/>
              <a:t>Multithreading. </a:t>
            </a:r>
            <a:r>
              <a:rPr lang="en-US" dirty="0"/>
              <a:t>Run another thread apart from the main thread to execute a task.</a:t>
            </a:r>
          </a:p>
          <a:p>
            <a:endParaRPr lang="en-US" dirty="0"/>
          </a:p>
          <a:p>
            <a:r>
              <a:rPr lang="en-US" b="1" dirty="0"/>
              <a:t>Concurrency</a:t>
            </a:r>
            <a:r>
              <a:rPr lang="en-US" dirty="0"/>
              <a:t>. Be able to handle different tasks that appear to be run simultaneously.</a:t>
            </a:r>
          </a:p>
          <a:p>
            <a:endParaRPr lang="en-US" dirty="0"/>
          </a:p>
          <a:p>
            <a:endParaRPr lang="en-US" dirty="0"/>
          </a:p>
          <a:p>
            <a:r>
              <a:rPr lang="en-US" b="1" dirty="0"/>
              <a:t>Parallelism</a:t>
            </a:r>
            <a:r>
              <a:rPr lang="en-US" dirty="0"/>
              <a:t>. Run tasks at the same time. Need multi-core hardware.</a:t>
            </a:r>
            <a:endParaRPr lang="es-MX" dirty="0"/>
          </a:p>
        </p:txBody>
      </p:sp>
      <p:cxnSp>
        <p:nvCxnSpPr>
          <p:cNvPr id="5" name="Straight Arrow Connector 4">
            <a:extLst>
              <a:ext uri="{FF2B5EF4-FFF2-40B4-BE49-F238E27FC236}">
                <a16:creationId xmlns:a16="http://schemas.microsoft.com/office/drawing/2014/main" id="{7D91F5BE-A5B6-6FA9-9AA8-95AA80EE462F}"/>
              </a:ext>
            </a:extLst>
          </p:cNvPr>
          <p:cNvCxnSpPr>
            <a:cxnSpLocks/>
          </p:cNvCxnSpPr>
          <p:nvPr/>
        </p:nvCxnSpPr>
        <p:spPr>
          <a:xfrm>
            <a:off x="2015231" y="4367813"/>
            <a:ext cx="5326602"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7" name="Straight Arrow Connector 6">
            <a:extLst>
              <a:ext uri="{FF2B5EF4-FFF2-40B4-BE49-F238E27FC236}">
                <a16:creationId xmlns:a16="http://schemas.microsoft.com/office/drawing/2014/main" id="{95F62499-0530-0BEB-232B-EB5269BCCADF}"/>
              </a:ext>
            </a:extLst>
          </p:cNvPr>
          <p:cNvCxnSpPr>
            <a:cxnSpLocks/>
          </p:cNvCxnSpPr>
          <p:nvPr/>
        </p:nvCxnSpPr>
        <p:spPr>
          <a:xfrm>
            <a:off x="2015231" y="4094085"/>
            <a:ext cx="5326602"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8" name="Rectangle 7">
            <a:extLst>
              <a:ext uri="{FF2B5EF4-FFF2-40B4-BE49-F238E27FC236}">
                <a16:creationId xmlns:a16="http://schemas.microsoft.com/office/drawing/2014/main" id="{BF4F813E-D821-0B2B-AE6A-68735891E622}"/>
              </a:ext>
            </a:extLst>
          </p:cNvPr>
          <p:cNvSpPr/>
          <p:nvPr/>
        </p:nvSpPr>
        <p:spPr>
          <a:xfrm>
            <a:off x="2263806" y="3994919"/>
            <a:ext cx="967666" cy="198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MX"/>
          </a:p>
        </p:txBody>
      </p:sp>
      <p:sp>
        <p:nvSpPr>
          <p:cNvPr id="9" name="Rectangle 8">
            <a:extLst>
              <a:ext uri="{FF2B5EF4-FFF2-40B4-BE49-F238E27FC236}">
                <a16:creationId xmlns:a16="http://schemas.microsoft.com/office/drawing/2014/main" id="{E3973A53-E7F2-DAE8-91A6-EC8C99BACE8B}"/>
              </a:ext>
            </a:extLst>
          </p:cNvPr>
          <p:cNvSpPr/>
          <p:nvPr/>
        </p:nvSpPr>
        <p:spPr>
          <a:xfrm>
            <a:off x="3231472" y="4268647"/>
            <a:ext cx="665825" cy="198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10" name="Rectangle 9">
            <a:extLst>
              <a:ext uri="{FF2B5EF4-FFF2-40B4-BE49-F238E27FC236}">
                <a16:creationId xmlns:a16="http://schemas.microsoft.com/office/drawing/2014/main" id="{9D577BD3-72E9-E7EB-15B7-F3A849B32CC4}"/>
              </a:ext>
            </a:extLst>
          </p:cNvPr>
          <p:cNvSpPr/>
          <p:nvPr/>
        </p:nvSpPr>
        <p:spPr>
          <a:xfrm>
            <a:off x="3897297" y="3970481"/>
            <a:ext cx="665825" cy="22275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MX"/>
          </a:p>
        </p:txBody>
      </p:sp>
      <p:sp>
        <p:nvSpPr>
          <p:cNvPr id="11" name="Rectangle 10">
            <a:extLst>
              <a:ext uri="{FF2B5EF4-FFF2-40B4-BE49-F238E27FC236}">
                <a16:creationId xmlns:a16="http://schemas.microsoft.com/office/drawing/2014/main" id="{D07A1EC1-3DDA-D891-E21B-0AFCCB55B380}"/>
              </a:ext>
            </a:extLst>
          </p:cNvPr>
          <p:cNvSpPr/>
          <p:nvPr/>
        </p:nvSpPr>
        <p:spPr>
          <a:xfrm>
            <a:off x="4563122" y="4292402"/>
            <a:ext cx="1140616" cy="198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12" name="Rectangle 11">
            <a:extLst>
              <a:ext uri="{FF2B5EF4-FFF2-40B4-BE49-F238E27FC236}">
                <a16:creationId xmlns:a16="http://schemas.microsoft.com/office/drawing/2014/main" id="{0B5C400D-D591-4320-EF55-1A6AC9E0C09A}"/>
              </a:ext>
            </a:extLst>
          </p:cNvPr>
          <p:cNvSpPr/>
          <p:nvPr/>
        </p:nvSpPr>
        <p:spPr>
          <a:xfrm>
            <a:off x="5677435" y="3946392"/>
            <a:ext cx="1140616" cy="2438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MX"/>
          </a:p>
        </p:txBody>
      </p:sp>
      <p:sp>
        <p:nvSpPr>
          <p:cNvPr id="13" name="TextBox 12">
            <a:extLst>
              <a:ext uri="{FF2B5EF4-FFF2-40B4-BE49-F238E27FC236}">
                <a16:creationId xmlns:a16="http://schemas.microsoft.com/office/drawing/2014/main" id="{DCBFFBF0-FABA-DCCB-A03F-29CD2AC90A7E}"/>
              </a:ext>
            </a:extLst>
          </p:cNvPr>
          <p:cNvSpPr txBox="1"/>
          <p:nvPr/>
        </p:nvSpPr>
        <p:spPr>
          <a:xfrm>
            <a:off x="1310210" y="3955584"/>
            <a:ext cx="620683" cy="276999"/>
          </a:xfrm>
          <a:prstGeom prst="rect">
            <a:avLst/>
          </a:prstGeom>
          <a:noFill/>
        </p:spPr>
        <p:txBody>
          <a:bodyPr wrap="none" rtlCol="0">
            <a:spAutoFit/>
          </a:bodyPr>
          <a:lstStyle/>
          <a:p>
            <a:r>
              <a:rPr lang="en-US" sz="1200" dirty="0"/>
              <a:t>Task 1</a:t>
            </a:r>
            <a:endParaRPr lang="es-MX" sz="1200" dirty="0"/>
          </a:p>
        </p:txBody>
      </p:sp>
      <p:sp>
        <p:nvSpPr>
          <p:cNvPr id="14" name="TextBox 13">
            <a:extLst>
              <a:ext uri="{FF2B5EF4-FFF2-40B4-BE49-F238E27FC236}">
                <a16:creationId xmlns:a16="http://schemas.microsoft.com/office/drawing/2014/main" id="{55CE4C68-2EE4-2EC8-4EB1-0EEF7C0088E1}"/>
              </a:ext>
            </a:extLst>
          </p:cNvPr>
          <p:cNvSpPr txBox="1"/>
          <p:nvPr/>
        </p:nvSpPr>
        <p:spPr>
          <a:xfrm>
            <a:off x="1310210" y="4250736"/>
            <a:ext cx="620683" cy="276999"/>
          </a:xfrm>
          <a:prstGeom prst="rect">
            <a:avLst/>
          </a:prstGeom>
          <a:noFill/>
        </p:spPr>
        <p:txBody>
          <a:bodyPr wrap="none" rtlCol="0">
            <a:spAutoFit/>
          </a:bodyPr>
          <a:lstStyle/>
          <a:p>
            <a:r>
              <a:rPr lang="en-US" sz="1200" dirty="0"/>
              <a:t>Task 2</a:t>
            </a:r>
            <a:endParaRPr lang="es-MX" sz="1200" dirty="0"/>
          </a:p>
        </p:txBody>
      </p:sp>
      <p:cxnSp>
        <p:nvCxnSpPr>
          <p:cNvPr id="15" name="Straight Arrow Connector 14">
            <a:extLst>
              <a:ext uri="{FF2B5EF4-FFF2-40B4-BE49-F238E27FC236}">
                <a16:creationId xmlns:a16="http://schemas.microsoft.com/office/drawing/2014/main" id="{F814CDF2-7DCC-4C49-FF59-6E2844BCA04C}"/>
              </a:ext>
            </a:extLst>
          </p:cNvPr>
          <p:cNvCxnSpPr>
            <a:cxnSpLocks/>
          </p:cNvCxnSpPr>
          <p:nvPr/>
        </p:nvCxnSpPr>
        <p:spPr>
          <a:xfrm>
            <a:off x="2054804" y="5807679"/>
            <a:ext cx="5326602"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6" name="Straight Arrow Connector 15">
            <a:extLst>
              <a:ext uri="{FF2B5EF4-FFF2-40B4-BE49-F238E27FC236}">
                <a16:creationId xmlns:a16="http://schemas.microsoft.com/office/drawing/2014/main" id="{CC992E76-D3FC-9722-59D6-9AA1714ED968}"/>
              </a:ext>
            </a:extLst>
          </p:cNvPr>
          <p:cNvCxnSpPr>
            <a:cxnSpLocks/>
          </p:cNvCxnSpPr>
          <p:nvPr/>
        </p:nvCxnSpPr>
        <p:spPr>
          <a:xfrm>
            <a:off x="2054804" y="5533951"/>
            <a:ext cx="5326602"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7" name="Rectangle 16">
            <a:extLst>
              <a:ext uri="{FF2B5EF4-FFF2-40B4-BE49-F238E27FC236}">
                <a16:creationId xmlns:a16="http://schemas.microsoft.com/office/drawing/2014/main" id="{93D1BD27-13A3-D9E2-BA95-E62EAAEC3990}"/>
              </a:ext>
            </a:extLst>
          </p:cNvPr>
          <p:cNvSpPr/>
          <p:nvPr/>
        </p:nvSpPr>
        <p:spPr>
          <a:xfrm>
            <a:off x="2303379" y="5434785"/>
            <a:ext cx="2792404" cy="198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MX"/>
          </a:p>
        </p:txBody>
      </p:sp>
      <p:sp>
        <p:nvSpPr>
          <p:cNvPr id="18" name="Rectangle 17">
            <a:extLst>
              <a:ext uri="{FF2B5EF4-FFF2-40B4-BE49-F238E27FC236}">
                <a16:creationId xmlns:a16="http://schemas.microsoft.com/office/drawing/2014/main" id="{499B90BE-C32E-E4EF-FB7B-EEED74EF9935}"/>
              </a:ext>
            </a:extLst>
          </p:cNvPr>
          <p:cNvSpPr/>
          <p:nvPr/>
        </p:nvSpPr>
        <p:spPr>
          <a:xfrm>
            <a:off x="2330012" y="5729936"/>
            <a:ext cx="2233110" cy="1948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22" name="TextBox 21">
            <a:extLst>
              <a:ext uri="{FF2B5EF4-FFF2-40B4-BE49-F238E27FC236}">
                <a16:creationId xmlns:a16="http://schemas.microsoft.com/office/drawing/2014/main" id="{B8A15797-FF32-35E0-7847-065EDAF4C308}"/>
              </a:ext>
            </a:extLst>
          </p:cNvPr>
          <p:cNvSpPr txBox="1"/>
          <p:nvPr/>
        </p:nvSpPr>
        <p:spPr>
          <a:xfrm>
            <a:off x="1349783" y="5395450"/>
            <a:ext cx="620683" cy="276999"/>
          </a:xfrm>
          <a:prstGeom prst="rect">
            <a:avLst/>
          </a:prstGeom>
          <a:noFill/>
        </p:spPr>
        <p:txBody>
          <a:bodyPr wrap="none" rtlCol="0">
            <a:spAutoFit/>
          </a:bodyPr>
          <a:lstStyle/>
          <a:p>
            <a:r>
              <a:rPr lang="en-US" sz="1200" dirty="0"/>
              <a:t>Task 1</a:t>
            </a:r>
            <a:endParaRPr lang="es-MX" sz="1200" dirty="0"/>
          </a:p>
        </p:txBody>
      </p:sp>
      <p:sp>
        <p:nvSpPr>
          <p:cNvPr id="23" name="TextBox 22">
            <a:extLst>
              <a:ext uri="{FF2B5EF4-FFF2-40B4-BE49-F238E27FC236}">
                <a16:creationId xmlns:a16="http://schemas.microsoft.com/office/drawing/2014/main" id="{3D57EB90-B44B-9372-2ABE-EE2986550E64}"/>
              </a:ext>
            </a:extLst>
          </p:cNvPr>
          <p:cNvSpPr txBox="1"/>
          <p:nvPr/>
        </p:nvSpPr>
        <p:spPr>
          <a:xfrm>
            <a:off x="1349783" y="5690602"/>
            <a:ext cx="620683" cy="276999"/>
          </a:xfrm>
          <a:prstGeom prst="rect">
            <a:avLst/>
          </a:prstGeom>
          <a:noFill/>
        </p:spPr>
        <p:txBody>
          <a:bodyPr wrap="none" rtlCol="0">
            <a:spAutoFit/>
          </a:bodyPr>
          <a:lstStyle/>
          <a:p>
            <a:r>
              <a:rPr lang="en-US" sz="1200" dirty="0"/>
              <a:t>Task 2</a:t>
            </a:r>
            <a:endParaRPr lang="es-MX" sz="1200" dirty="0"/>
          </a:p>
        </p:txBody>
      </p:sp>
      <p:sp>
        <p:nvSpPr>
          <p:cNvPr id="24" name="Slide Number Placeholder 23">
            <a:extLst>
              <a:ext uri="{FF2B5EF4-FFF2-40B4-BE49-F238E27FC236}">
                <a16:creationId xmlns:a16="http://schemas.microsoft.com/office/drawing/2014/main" id="{D9B0822A-050D-D2BE-2FC1-BDFC37235DC9}"/>
              </a:ext>
            </a:extLst>
          </p:cNvPr>
          <p:cNvSpPr>
            <a:spLocks noGrp="1"/>
          </p:cNvSpPr>
          <p:nvPr>
            <p:ph type="sldNum" sz="quarter" idx="12"/>
          </p:nvPr>
        </p:nvSpPr>
        <p:spPr/>
        <p:txBody>
          <a:bodyPr/>
          <a:lstStyle/>
          <a:p>
            <a:fld id="{EE9D4C02-0F5D-44F4-921E-E80D67F35749}" type="slidenum">
              <a:rPr lang="es-MX" smtClean="0"/>
              <a:t>4</a:t>
            </a:fld>
            <a:endParaRPr lang="es-MX"/>
          </a:p>
        </p:txBody>
      </p:sp>
    </p:spTree>
    <p:extLst>
      <p:ext uri="{BB962C8B-B14F-4D97-AF65-F5344CB8AC3E}">
        <p14:creationId xmlns:p14="http://schemas.microsoft.com/office/powerpoint/2010/main" val="2752196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p:bldP spid="14" grpId="0"/>
      <p:bldP spid="17" grpId="0" animBg="1"/>
      <p:bldP spid="18" grpId="0" animBg="1"/>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4347-63AA-06F6-B28D-452B0F0BB23B}"/>
              </a:ext>
            </a:extLst>
          </p:cNvPr>
          <p:cNvSpPr>
            <a:spLocks noGrp="1"/>
          </p:cNvSpPr>
          <p:nvPr>
            <p:ph type="title"/>
          </p:nvPr>
        </p:nvSpPr>
        <p:spPr/>
        <p:txBody>
          <a:bodyPr/>
          <a:lstStyle/>
          <a:p>
            <a:r>
              <a:rPr lang="en-US" dirty="0"/>
              <a:t>Creating threads in Java</a:t>
            </a:r>
            <a:endParaRPr lang="es-MX" dirty="0"/>
          </a:p>
        </p:txBody>
      </p:sp>
      <p:sp>
        <p:nvSpPr>
          <p:cNvPr id="11" name="Content Placeholder 2">
            <a:extLst>
              <a:ext uri="{FF2B5EF4-FFF2-40B4-BE49-F238E27FC236}">
                <a16:creationId xmlns:a16="http://schemas.microsoft.com/office/drawing/2014/main" id="{53C50E31-6C4F-6445-35F3-F165FC5ABDAC}"/>
              </a:ext>
            </a:extLst>
          </p:cNvPr>
          <p:cNvSpPr>
            <a:spLocks noGrp="1"/>
          </p:cNvSpPr>
          <p:nvPr>
            <p:ph idx="1"/>
          </p:nvPr>
        </p:nvSpPr>
        <p:spPr>
          <a:xfrm>
            <a:off x="1103312" y="2052918"/>
            <a:ext cx="8946541" cy="4195481"/>
          </a:xfrm>
        </p:spPr>
        <p:txBody>
          <a:bodyPr/>
          <a:lstStyle/>
          <a:p>
            <a:r>
              <a:rPr lang="en-US" dirty="0"/>
              <a:t>Extending </a:t>
            </a:r>
            <a:r>
              <a:rPr lang="en-US" b="1" dirty="0">
                <a:latin typeface="Lucida Console" panose="020B0609040504020204" pitchFamily="49" charset="0"/>
              </a:rPr>
              <a:t>Thread</a:t>
            </a:r>
            <a:r>
              <a:rPr lang="en-US" dirty="0"/>
              <a:t> class.</a:t>
            </a:r>
          </a:p>
          <a:p>
            <a:endParaRPr lang="en-US" dirty="0"/>
          </a:p>
          <a:p>
            <a:r>
              <a:rPr lang="en-US" dirty="0"/>
              <a:t>Implementing </a:t>
            </a:r>
            <a:r>
              <a:rPr lang="en-US" b="1" dirty="0">
                <a:latin typeface="Lucida Console" panose="020B0609040504020204" pitchFamily="49" charset="0"/>
              </a:rPr>
              <a:t>Runnable</a:t>
            </a:r>
            <a:r>
              <a:rPr lang="en-US" dirty="0"/>
              <a:t> interface.</a:t>
            </a:r>
          </a:p>
          <a:p>
            <a:pPr lvl="1"/>
            <a:r>
              <a:rPr lang="en-US" dirty="0"/>
              <a:t>Inline as lambda or anonymous class</a:t>
            </a:r>
            <a:endParaRPr lang="es-MX" dirty="0"/>
          </a:p>
        </p:txBody>
      </p:sp>
      <p:sp>
        <p:nvSpPr>
          <p:cNvPr id="12" name="Slide Number Placeholder 11">
            <a:extLst>
              <a:ext uri="{FF2B5EF4-FFF2-40B4-BE49-F238E27FC236}">
                <a16:creationId xmlns:a16="http://schemas.microsoft.com/office/drawing/2014/main" id="{45A464BC-A53B-6C35-E0FE-F2808699E053}"/>
              </a:ext>
            </a:extLst>
          </p:cNvPr>
          <p:cNvSpPr>
            <a:spLocks noGrp="1"/>
          </p:cNvSpPr>
          <p:nvPr>
            <p:ph type="sldNum" sz="quarter" idx="12"/>
          </p:nvPr>
        </p:nvSpPr>
        <p:spPr/>
        <p:txBody>
          <a:bodyPr/>
          <a:lstStyle/>
          <a:p>
            <a:fld id="{EE9D4C02-0F5D-44F4-921E-E80D67F35749}" type="slidenum">
              <a:rPr lang="es-MX" smtClean="0"/>
              <a:t>5</a:t>
            </a:fld>
            <a:endParaRPr lang="es-MX"/>
          </a:p>
        </p:txBody>
      </p:sp>
    </p:spTree>
    <p:extLst>
      <p:ext uri="{BB962C8B-B14F-4D97-AF65-F5344CB8AC3E}">
        <p14:creationId xmlns:p14="http://schemas.microsoft.com/office/powerpoint/2010/main" val="284565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1" name="Picture 2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3" name="Oval 2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5" name="Picture 2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7" name="Picture 2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9" name="Rectangle 2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useBgFill="1">
        <p:nvSpPr>
          <p:cNvPr id="35" name="Freeform: Shape 34">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2E3FB-B45B-8259-D659-0572001C2762}"/>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dirty="0">
                <a:solidFill>
                  <a:srgbClr val="FFFFFF"/>
                </a:solidFill>
              </a:rPr>
              <a:t>Let’s code:</a:t>
            </a:r>
            <a:br>
              <a:rPr lang="en-US" sz="8000" dirty="0">
                <a:solidFill>
                  <a:srgbClr val="FFFFFF"/>
                </a:solidFill>
              </a:rPr>
            </a:br>
            <a:r>
              <a:rPr lang="en-US" sz="8000" dirty="0">
                <a:solidFill>
                  <a:srgbClr val="FFFFFF"/>
                </a:solidFill>
              </a:rPr>
              <a:t>Creating threads</a:t>
            </a:r>
            <a:endParaRPr lang="en-US" sz="8000" b="0" i="0"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DB454A85-6565-561D-B338-F97A3E9718F5}"/>
              </a:ext>
            </a:extLst>
          </p:cNvPr>
          <p:cNvSpPr txBox="1"/>
          <p:nvPr/>
        </p:nvSpPr>
        <p:spPr>
          <a:xfrm>
            <a:off x="790113" y="5257800"/>
            <a:ext cx="5184433" cy="923330"/>
          </a:xfrm>
          <a:prstGeom prst="rect">
            <a:avLst/>
          </a:prstGeom>
          <a:noFill/>
        </p:spPr>
        <p:txBody>
          <a:bodyPr wrap="none" rtlCol="0">
            <a:spAutoFit/>
          </a:bodyPr>
          <a:lstStyle/>
          <a:p>
            <a:pPr marL="285750" indent="-285750">
              <a:buFont typeface="Arial" panose="020B0604020202020204" pitchFamily="34" charset="0"/>
              <a:buChar char="•"/>
            </a:pPr>
            <a:r>
              <a:rPr lang="en-US" dirty="0"/>
              <a:t>New thread</a:t>
            </a:r>
          </a:p>
          <a:p>
            <a:pPr marL="285750" indent="-285750">
              <a:buFont typeface="Arial" panose="020B0604020202020204" pitchFamily="34" charset="0"/>
              <a:buChar char="•"/>
            </a:pPr>
            <a:r>
              <a:rPr lang="en-US" dirty="0"/>
              <a:t>Different ways to create threads</a:t>
            </a:r>
          </a:p>
          <a:p>
            <a:pPr marL="285750" indent="-285750">
              <a:buFont typeface="Arial" panose="020B0604020202020204" pitchFamily="34" charset="0"/>
              <a:buChar char="•"/>
            </a:pPr>
            <a:r>
              <a:rPr lang="en-US" dirty="0"/>
              <a:t>join(), </a:t>
            </a:r>
            <a:r>
              <a:rPr lang="en-US" dirty="0" err="1"/>
              <a:t>getName</a:t>
            </a:r>
            <a:r>
              <a:rPr lang="en-US" dirty="0"/>
              <a:t>(), </a:t>
            </a:r>
            <a:r>
              <a:rPr lang="en-US" dirty="0" err="1"/>
              <a:t>getId</a:t>
            </a:r>
            <a:r>
              <a:rPr lang="en-US" dirty="0"/>
              <a:t>(), </a:t>
            </a:r>
            <a:r>
              <a:rPr lang="en-US" dirty="0" err="1"/>
              <a:t>currentThread</a:t>
            </a:r>
            <a:r>
              <a:rPr lang="en-US" dirty="0"/>
              <a:t>()</a:t>
            </a:r>
          </a:p>
        </p:txBody>
      </p:sp>
      <p:sp>
        <p:nvSpPr>
          <p:cNvPr id="5" name="Slide Number Placeholder 4">
            <a:extLst>
              <a:ext uri="{FF2B5EF4-FFF2-40B4-BE49-F238E27FC236}">
                <a16:creationId xmlns:a16="http://schemas.microsoft.com/office/drawing/2014/main" id="{06548838-E932-4DFD-8120-ED00FCD29746}"/>
              </a:ext>
            </a:extLst>
          </p:cNvPr>
          <p:cNvSpPr>
            <a:spLocks noGrp="1"/>
          </p:cNvSpPr>
          <p:nvPr>
            <p:ph type="sldNum" sz="quarter" idx="12"/>
          </p:nvPr>
        </p:nvSpPr>
        <p:spPr/>
        <p:txBody>
          <a:bodyPr/>
          <a:lstStyle/>
          <a:p>
            <a:fld id="{EE9D4C02-0F5D-44F4-921E-E80D67F35749}" type="slidenum">
              <a:rPr lang="es-MX" smtClean="0"/>
              <a:t>6</a:t>
            </a:fld>
            <a:endParaRPr lang="es-MX" dirty="0"/>
          </a:p>
        </p:txBody>
      </p:sp>
    </p:spTree>
    <p:extLst>
      <p:ext uri="{BB962C8B-B14F-4D97-AF65-F5344CB8AC3E}">
        <p14:creationId xmlns:p14="http://schemas.microsoft.com/office/powerpoint/2010/main" val="318216226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C5EB9-0976-74DB-01DA-0DF25640F593}"/>
              </a:ext>
            </a:extLst>
          </p:cNvPr>
          <p:cNvSpPr>
            <a:spLocks noGrp="1"/>
          </p:cNvSpPr>
          <p:nvPr>
            <p:ph type="title"/>
          </p:nvPr>
        </p:nvSpPr>
        <p:spPr/>
        <p:txBody>
          <a:bodyPr/>
          <a:lstStyle/>
          <a:p>
            <a:r>
              <a:rPr lang="en-US" dirty="0"/>
              <a:t>Thread Lifecycle</a:t>
            </a:r>
            <a:endParaRPr lang="es-MX" dirty="0"/>
          </a:p>
        </p:txBody>
      </p:sp>
      <p:sp>
        <p:nvSpPr>
          <p:cNvPr id="6" name="Rectangle 5">
            <a:extLst>
              <a:ext uri="{FF2B5EF4-FFF2-40B4-BE49-F238E27FC236}">
                <a16:creationId xmlns:a16="http://schemas.microsoft.com/office/drawing/2014/main" id="{DCD0B930-1CF0-BD8F-C96C-C10583083370}"/>
              </a:ext>
            </a:extLst>
          </p:cNvPr>
          <p:cNvSpPr/>
          <p:nvPr/>
        </p:nvSpPr>
        <p:spPr>
          <a:xfrm>
            <a:off x="1966270" y="1970473"/>
            <a:ext cx="1837678" cy="790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a:t>
            </a:r>
            <a:endParaRPr lang="es-MX" dirty="0"/>
          </a:p>
        </p:txBody>
      </p:sp>
      <p:sp>
        <p:nvSpPr>
          <p:cNvPr id="7" name="Rectangle 6">
            <a:extLst>
              <a:ext uri="{FF2B5EF4-FFF2-40B4-BE49-F238E27FC236}">
                <a16:creationId xmlns:a16="http://schemas.microsoft.com/office/drawing/2014/main" id="{E7420712-0000-434A-2497-9E1D0ACDFDD2}"/>
              </a:ext>
            </a:extLst>
          </p:cNvPr>
          <p:cNvSpPr/>
          <p:nvPr/>
        </p:nvSpPr>
        <p:spPr>
          <a:xfrm>
            <a:off x="1966270" y="3685343"/>
            <a:ext cx="1837678" cy="790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Runnable</a:t>
            </a:r>
            <a:endParaRPr lang="es-MX" dirty="0"/>
          </a:p>
        </p:txBody>
      </p:sp>
      <p:sp>
        <p:nvSpPr>
          <p:cNvPr id="8" name="Rectangle 7">
            <a:extLst>
              <a:ext uri="{FF2B5EF4-FFF2-40B4-BE49-F238E27FC236}">
                <a16:creationId xmlns:a16="http://schemas.microsoft.com/office/drawing/2014/main" id="{5C33F1E3-3997-DAE8-D996-F687DC3B5FED}"/>
              </a:ext>
            </a:extLst>
          </p:cNvPr>
          <p:cNvSpPr/>
          <p:nvPr/>
        </p:nvSpPr>
        <p:spPr>
          <a:xfrm>
            <a:off x="5379410" y="3685343"/>
            <a:ext cx="1837678" cy="790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Blocked</a:t>
            </a:r>
            <a:endParaRPr lang="es-MX" dirty="0"/>
          </a:p>
        </p:txBody>
      </p:sp>
      <p:sp>
        <p:nvSpPr>
          <p:cNvPr id="9" name="Rectangle 8">
            <a:extLst>
              <a:ext uri="{FF2B5EF4-FFF2-40B4-BE49-F238E27FC236}">
                <a16:creationId xmlns:a16="http://schemas.microsoft.com/office/drawing/2014/main" id="{427A2302-2C30-FC97-1841-1CA148EE4D45}"/>
              </a:ext>
            </a:extLst>
          </p:cNvPr>
          <p:cNvSpPr/>
          <p:nvPr/>
        </p:nvSpPr>
        <p:spPr>
          <a:xfrm>
            <a:off x="1966270" y="5400213"/>
            <a:ext cx="1837678" cy="790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Terminated</a:t>
            </a:r>
            <a:endParaRPr lang="es-MX" dirty="0"/>
          </a:p>
        </p:txBody>
      </p:sp>
      <p:cxnSp>
        <p:nvCxnSpPr>
          <p:cNvPr id="11" name="Straight Arrow Connector 10">
            <a:extLst>
              <a:ext uri="{FF2B5EF4-FFF2-40B4-BE49-F238E27FC236}">
                <a16:creationId xmlns:a16="http://schemas.microsoft.com/office/drawing/2014/main" id="{1B360397-0B25-6829-ED14-F59D18466772}"/>
              </a:ext>
            </a:extLst>
          </p:cNvPr>
          <p:cNvCxnSpPr>
            <a:stCxn id="6" idx="2"/>
            <a:endCxn id="7" idx="0"/>
          </p:cNvCxnSpPr>
          <p:nvPr/>
        </p:nvCxnSpPr>
        <p:spPr>
          <a:xfrm>
            <a:off x="2885109" y="2760585"/>
            <a:ext cx="0" cy="9247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 name="Straight Arrow Connector 12">
            <a:extLst>
              <a:ext uri="{FF2B5EF4-FFF2-40B4-BE49-F238E27FC236}">
                <a16:creationId xmlns:a16="http://schemas.microsoft.com/office/drawing/2014/main" id="{5DCB622E-6C5E-61EB-BF43-B75D18AF6CAD}"/>
              </a:ext>
            </a:extLst>
          </p:cNvPr>
          <p:cNvCxnSpPr>
            <a:stCxn id="7" idx="2"/>
            <a:endCxn id="9" idx="0"/>
          </p:cNvCxnSpPr>
          <p:nvPr/>
        </p:nvCxnSpPr>
        <p:spPr>
          <a:xfrm>
            <a:off x="2885109" y="4475455"/>
            <a:ext cx="0" cy="9247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1" name="Freeform: Shape 30">
            <a:extLst>
              <a:ext uri="{FF2B5EF4-FFF2-40B4-BE49-F238E27FC236}">
                <a16:creationId xmlns:a16="http://schemas.microsoft.com/office/drawing/2014/main" id="{49557D18-0E51-3E72-C758-123528E0F26A}"/>
              </a:ext>
            </a:extLst>
          </p:cNvPr>
          <p:cNvSpPr/>
          <p:nvPr/>
        </p:nvSpPr>
        <p:spPr>
          <a:xfrm>
            <a:off x="3297921" y="3144510"/>
            <a:ext cx="2592279" cy="521598"/>
          </a:xfrm>
          <a:custGeom>
            <a:avLst/>
            <a:gdLst>
              <a:gd name="connsiteX0" fmla="*/ 0 w 2592279"/>
              <a:gd name="connsiteY0" fmla="*/ 861137 h 861137"/>
              <a:gd name="connsiteX1" fmla="*/ 1331650 w 2592279"/>
              <a:gd name="connsiteY1" fmla="*/ 3 h 861137"/>
              <a:gd name="connsiteX2" fmla="*/ 2592279 w 2592279"/>
              <a:gd name="connsiteY2" fmla="*/ 852259 h 861137"/>
            </a:gdLst>
            <a:ahLst/>
            <a:cxnLst>
              <a:cxn ang="0">
                <a:pos x="connsiteX0" y="connsiteY0"/>
              </a:cxn>
              <a:cxn ang="0">
                <a:pos x="connsiteX1" y="connsiteY1"/>
              </a:cxn>
              <a:cxn ang="0">
                <a:pos x="connsiteX2" y="connsiteY2"/>
              </a:cxn>
            </a:cxnLst>
            <a:rect l="l" t="t" r="r" b="b"/>
            <a:pathLst>
              <a:path w="2592279" h="861137">
                <a:moveTo>
                  <a:pt x="0" y="861137"/>
                </a:moveTo>
                <a:cubicBezTo>
                  <a:pt x="449802" y="431310"/>
                  <a:pt x="899604" y="1483"/>
                  <a:pt x="1331650" y="3"/>
                </a:cubicBezTo>
                <a:cubicBezTo>
                  <a:pt x="1763696" y="-1477"/>
                  <a:pt x="2177987" y="425391"/>
                  <a:pt x="2592279" y="852259"/>
                </a:cubicBezTo>
              </a:path>
            </a:pathLst>
          </a:custGeom>
          <a:ln>
            <a:tailEnd type="triangle"/>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s-MX"/>
          </a:p>
        </p:txBody>
      </p:sp>
      <p:sp>
        <p:nvSpPr>
          <p:cNvPr id="34" name="Freeform: Shape 33">
            <a:extLst>
              <a:ext uri="{FF2B5EF4-FFF2-40B4-BE49-F238E27FC236}">
                <a16:creationId xmlns:a16="http://schemas.microsoft.com/office/drawing/2014/main" id="{41F5B253-8C4C-1CF3-7612-B7827DBBE4FF}"/>
              </a:ext>
            </a:extLst>
          </p:cNvPr>
          <p:cNvSpPr/>
          <p:nvPr/>
        </p:nvSpPr>
        <p:spPr>
          <a:xfrm flipV="1">
            <a:off x="3450321" y="4494690"/>
            <a:ext cx="2592279" cy="521597"/>
          </a:xfrm>
          <a:custGeom>
            <a:avLst/>
            <a:gdLst>
              <a:gd name="connsiteX0" fmla="*/ 0 w 2592279"/>
              <a:gd name="connsiteY0" fmla="*/ 861137 h 861137"/>
              <a:gd name="connsiteX1" fmla="*/ 1331650 w 2592279"/>
              <a:gd name="connsiteY1" fmla="*/ 3 h 861137"/>
              <a:gd name="connsiteX2" fmla="*/ 2592279 w 2592279"/>
              <a:gd name="connsiteY2" fmla="*/ 852259 h 861137"/>
            </a:gdLst>
            <a:ahLst/>
            <a:cxnLst>
              <a:cxn ang="0">
                <a:pos x="connsiteX0" y="connsiteY0"/>
              </a:cxn>
              <a:cxn ang="0">
                <a:pos x="connsiteX1" y="connsiteY1"/>
              </a:cxn>
              <a:cxn ang="0">
                <a:pos x="connsiteX2" y="connsiteY2"/>
              </a:cxn>
            </a:cxnLst>
            <a:rect l="l" t="t" r="r" b="b"/>
            <a:pathLst>
              <a:path w="2592279" h="861137">
                <a:moveTo>
                  <a:pt x="0" y="861137"/>
                </a:moveTo>
                <a:cubicBezTo>
                  <a:pt x="449802" y="431310"/>
                  <a:pt x="899604" y="1483"/>
                  <a:pt x="1331650" y="3"/>
                </a:cubicBezTo>
                <a:cubicBezTo>
                  <a:pt x="1763696" y="-1477"/>
                  <a:pt x="2177987" y="425391"/>
                  <a:pt x="2592279" y="852259"/>
                </a:cubicBezTo>
              </a:path>
            </a:pathLst>
          </a:custGeom>
          <a:ln>
            <a:headEnd type="triangle"/>
            <a:tailEnd type="none"/>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s-MX"/>
          </a:p>
        </p:txBody>
      </p:sp>
      <p:sp>
        <p:nvSpPr>
          <p:cNvPr id="35" name="TextBox 34">
            <a:extLst>
              <a:ext uri="{FF2B5EF4-FFF2-40B4-BE49-F238E27FC236}">
                <a16:creationId xmlns:a16="http://schemas.microsoft.com/office/drawing/2014/main" id="{7E977FB6-A9DD-3D76-F216-0E1B12CC8648}"/>
              </a:ext>
            </a:extLst>
          </p:cNvPr>
          <p:cNvSpPr txBox="1"/>
          <p:nvPr/>
        </p:nvSpPr>
        <p:spPr>
          <a:xfrm>
            <a:off x="2127467" y="3035977"/>
            <a:ext cx="683200" cy="369332"/>
          </a:xfrm>
          <a:prstGeom prst="rect">
            <a:avLst/>
          </a:prstGeom>
          <a:noFill/>
        </p:spPr>
        <p:txBody>
          <a:bodyPr wrap="none" rtlCol="0">
            <a:spAutoFit/>
          </a:bodyPr>
          <a:lstStyle/>
          <a:p>
            <a:r>
              <a:rPr lang="en-US" dirty="0"/>
              <a:t>Start</a:t>
            </a:r>
            <a:endParaRPr lang="es-MX" dirty="0"/>
          </a:p>
        </p:txBody>
      </p:sp>
      <p:sp>
        <p:nvSpPr>
          <p:cNvPr id="36" name="TextBox 35">
            <a:extLst>
              <a:ext uri="{FF2B5EF4-FFF2-40B4-BE49-F238E27FC236}">
                <a16:creationId xmlns:a16="http://schemas.microsoft.com/office/drawing/2014/main" id="{8672DDAB-4370-684B-533E-4AB86F84D015}"/>
              </a:ext>
            </a:extLst>
          </p:cNvPr>
          <p:cNvSpPr txBox="1"/>
          <p:nvPr/>
        </p:nvSpPr>
        <p:spPr>
          <a:xfrm>
            <a:off x="2048920" y="4685845"/>
            <a:ext cx="761747" cy="369332"/>
          </a:xfrm>
          <a:prstGeom prst="rect">
            <a:avLst/>
          </a:prstGeom>
          <a:noFill/>
        </p:spPr>
        <p:txBody>
          <a:bodyPr wrap="none" rtlCol="0">
            <a:spAutoFit/>
          </a:bodyPr>
          <a:lstStyle/>
          <a:p>
            <a:r>
              <a:rPr lang="en-US" dirty="0"/>
              <a:t>Finish</a:t>
            </a:r>
            <a:endParaRPr lang="es-MX" dirty="0"/>
          </a:p>
        </p:txBody>
      </p:sp>
      <p:sp>
        <p:nvSpPr>
          <p:cNvPr id="37" name="TextBox 36">
            <a:extLst>
              <a:ext uri="{FF2B5EF4-FFF2-40B4-BE49-F238E27FC236}">
                <a16:creationId xmlns:a16="http://schemas.microsoft.com/office/drawing/2014/main" id="{858D23B1-9E05-5071-F141-A046F85623C7}"/>
              </a:ext>
            </a:extLst>
          </p:cNvPr>
          <p:cNvSpPr txBox="1"/>
          <p:nvPr/>
        </p:nvSpPr>
        <p:spPr>
          <a:xfrm>
            <a:off x="4210095" y="5055177"/>
            <a:ext cx="1072730" cy="369332"/>
          </a:xfrm>
          <a:prstGeom prst="rect">
            <a:avLst/>
          </a:prstGeom>
          <a:noFill/>
        </p:spPr>
        <p:txBody>
          <a:bodyPr wrap="none" rtlCol="0">
            <a:spAutoFit/>
          </a:bodyPr>
          <a:lstStyle/>
          <a:p>
            <a:r>
              <a:rPr lang="en-US" dirty="0"/>
              <a:t>Resume</a:t>
            </a:r>
            <a:endParaRPr lang="es-MX" dirty="0"/>
          </a:p>
        </p:txBody>
      </p:sp>
      <p:sp>
        <p:nvSpPr>
          <p:cNvPr id="38" name="TextBox 37">
            <a:extLst>
              <a:ext uri="{FF2B5EF4-FFF2-40B4-BE49-F238E27FC236}">
                <a16:creationId xmlns:a16="http://schemas.microsoft.com/office/drawing/2014/main" id="{25C7521D-25F4-F6CE-D609-A6CBC8B473F3}"/>
              </a:ext>
            </a:extLst>
          </p:cNvPr>
          <p:cNvSpPr txBox="1"/>
          <p:nvPr/>
        </p:nvSpPr>
        <p:spPr>
          <a:xfrm>
            <a:off x="4186422" y="2736288"/>
            <a:ext cx="1031051" cy="369332"/>
          </a:xfrm>
          <a:prstGeom prst="rect">
            <a:avLst/>
          </a:prstGeom>
          <a:noFill/>
        </p:spPr>
        <p:txBody>
          <a:bodyPr wrap="none" rtlCol="0">
            <a:spAutoFit/>
          </a:bodyPr>
          <a:lstStyle/>
          <a:p>
            <a:r>
              <a:rPr lang="en-US" dirty="0"/>
              <a:t>Waiting</a:t>
            </a:r>
            <a:endParaRPr lang="es-MX" dirty="0"/>
          </a:p>
        </p:txBody>
      </p:sp>
      <p:sp>
        <p:nvSpPr>
          <p:cNvPr id="39" name="Rectangle 38">
            <a:extLst>
              <a:ext uri="{FF2B5EF4-FFF2-40B4-BE49-F238E27FC236}">
                <a16:creationId xmlns:a16="http://schemas.microsoft.com/office/drawing/2014/main" id="{502BCCA3-01BD-C3FA-2865-8589C8961608}"/>
              </a:ext>
            </a:extLst>
          </p:cNvPr>
          <p:cNvSpPr/>
          <p:nvPr/>
        </p:nvSpPr>
        <p:spPr>
          <a:xfrm>
            <a:off x="8213519" y="1899671"/>
            <a:ext cx="3162300" cy="421985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457200" indent="-457200">
              <a:buFont typeface="+mj-lt"/>
              <a:buAutoNum type="arabicPeriod"/>
            </a:pPr>
            <a:r>
              <a:rPr lang="en-US" sz="2400" b="1" dirty="0">
                <a:solidFill>
                  <a:schemeClr val="accent3">
                    <a:lumMod val="40000"/>
                    <a:lumOff val="60000"/>
                  </a:schemeClr>
                </a:solidFill>
              </a:rPr>
              <a:t>NEW</a:t>
            </a:r>
          </a:p>
          <a:p>
            <a:pPr marL="457200" indent="-457200">
              <a:buFont typeface="+mj-lt"/>
              <a:buAutoNum type="arabicPeriod"/>
            </a:pPr>
            <a:r>
              <a:rPr lang="en-US" sz="2400" b="1" dirty="0">
                <a:solidFill>
                  <a:schemeClr val="accent3">
                    <a:lumMod val="40000"/>
                    <a:lumOff val="60000"/>
                  </a:schemeClr>
                </a:solidFill>
              </a:rPr>
              <a:t>RUNNABLE</a:t>
            </a:r>
          </a:p>
          <a:p>
            <a:pPr marL="457200" indent="-457200">
              <a:buFont typeface="+mj-lt"/>
              <a:buAutoNum type="arabicPeriod"/>
            </a:pPr>
            <a:r>
              <a:rPr lang="en-US" sz="2400" b="1" dirty="0">
                <a:solidFill>
                  <a:schemeClr val="accent3">
                    <a:lumMod val="40000"/>
                    <a:lumOff val="60000"/>
                  </a:schemeClr>
                </a:solidFill>
              </a:rPr>
              <a:t>BLOCKED</a:t>
            </a:r>
          </a:p>
          <a:p>
            <a:pPr marL="457200" indent="-457200">
              <a:buFont typeface="+mj-lt"/>
              <a:buAutoNum type="arabicPeriod"/>
            </a:pPr>
            <a:r>
              <a:rPr lang="en-US" sz="2400" b="1" dirty="0">
                <a:solidFill>
                  <a:schemeClr val="accent1">
                    <a:lumMod val="40000"/>
                    <a:lumOff val="60000"/>
                  </a:schemeClr>
                </a:solidFill>
              </a:rPr>
              <a:t>WAITING</a:t>
            </a:r>
          </a:p>
          <a:p>
            <a:pPr marL="457200" indent="-457200">
              <a:buFont typeface="+mj-lt"/>
              <a:buAutoNum type="arabicPeriod"/>
            </a:pPr>
            <a:r>
              <a:rPr lang="en-US" sz="2400" b="1" dirty="0">
                <a:solidFill>
                  <a:schemeClr val="accent1">
                    <a:lumMod val="40000"/>
                    <a:lumOff val="60000"/>
                  </a:schemeClr>
                </a:solidFill>
              </a:rPr>
              <a:t>TIMED_WAITING</a:t>
            </a:r>
          </a:p>
          <a:p>
            <a:pPr marL="457200" indent="-457200">
              <a:buFont typeface="+mj-lt"/>
              <a:buAutoNum type="arabicPeriod"/>
            </a:pPr>
            <a:r>
              <a:rPr lang="en-US" sz="2400" b="1" dirty="0">
                <a:solidFill>
                  <a:schemeClr val="accent3">
                    <a:lumMod val="40000"/>
                    <a:lumOff val="60000"/>
                  </a:schemeClr>
                </a:solidFill>
              </a:rPr>
              <a:t>TERMINATED</a:t>
            </a:r>
          </a:p>
        </p:txBody>
      </p:sp>
      <p:sp>
        <p:nvSpPr>
          <p:cNvPr id="40" name="Slide Number Placeholder 39">
            <a:extLst>
              <a:ext uri="{FF2B5EF4-FFF2-40B4-BE49-F238E27FC236}">
                <a16:creationId xmlns:a16="http://schemas.microsoft.com/office/drawing/2014/main" id="{EA3694E2-351D-9497-3B11-4EE4E9DA8EC5}"/>
              </a:ext>
            </a:extLst>
          </p:cNvPr>
          <p:cNvSpPr>
            <a:spLocks noGrp="1"/>
          </p:cNvSpPr>
          <p:nvPr>
            <p:ph type="sldNum" sz="quarter" idx="12"/>
          </p:nvPr>
        </p:nvSpPr>
        <p:spPr/>
        <p:txBody>
          <a:bodyPr/>
          <a:lstStyle/>
          <a:p>
            <a:fld id="{EE9D4C02-0F5D-44F4-921E-E80D67F35749}" type="slidenum">
              <a:rPr lang="es-MX" smtClean="0"/>
              <a:t>7</a:t>
            </a:fld>
            <a:endParaRPr lang="es-MX"/>
          </a:p>
        </p:txBody>
      </p:sp>
    </p:spTree>
    <p:extLst>
      <p:ext uri="{BB962C8B-B14F-4D97-AF65-F5344CB8AC3E}">
        <p14:creationId xmlns:p14="http://schemas.microsoft.com/office/powerpoint/2010/main" val="375300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31" grpId="0" animBg="1"/>
      <p:bldP spid="34" grpId="0" animBg="1"/>
      <p:bldP spid="35" grpId="0"/>
      <p:bldP spid="36" grpId="0"/>
      <p:bldP spid="37" grpId="0"/>
      <p:bldP spid="38" grpId="0"/>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1" name="Picture 2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3" name="Oval 2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5" name="Picture 2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7" name="Picture 2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9" name="Rectangle 2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useBgFill="1">
        <p:nvSpPr>
          <p:cNvPr id="35" name="Freeform: Shape 34">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2E3FB-B45B-8259-D659-0572001C2762}"/>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dirty="0">
                <a:solidFill>
                  <a:srgbClr val="FFFFFF"/>
                </a:solidFill>
              </a:rPr>
              <a:t>Let’s code:</a:t>
            </a:r>
            <a:br>
              <a:rPr lang="en-US" sz="8000" dirty="0">
                <a:solidFill>
                  <a:srgbClr val="FFFFFF"/>
                </a:solidFill>
              </a:rPr>
            </a:br>
            <a:r>
              <a:rPr lang="en-US" sz="8000" dirty="0">
                <a:solidFill>
                  <a:srgbClr val="FFFFFF"/>
                </a:solidFill>
              </a:rPr>
              <a:t>Thread Lifecycle</a:t>
            </a:r>
            <a:endParaRPr lang="en-US" sz="8000" b="0" i="0" kern="12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8E8787FE-F141-752A-31CD-645B0208B884}"/>
              </a:ext>
            </a:extLst>
          </p:cNvPr>
          <p:cNvSpPr txBox="1"/>
          <p:nvPr/>
        </p:nvSpPr>
        <p:spPr>
          <a:xfrm>
            <a:off x="466725" y="5747255"/>
            <a:ext cx="1319592" cy="369332"/>
          </a:xfrm>
          <a:prstGeom prst="rect">
            <a:avLst/>
          </a:prstGeom>
          <a:noFill/>
        </p:spPr>
        <p:txBody>
          <a:bodyPr wrap="none" rtlCol="0">
            <a:spAutoFit/>
          </a:bodyPr>
          <a:lstStyle/>
          <a:p>
            <a:r>
              <a:rPr lang="en-US" dirty="0" err="1"/>
              <a:t>getState</a:t>
            </a:r>
            <a:r>
              <a:rPr lang="en-US" dirty="0"/>
              <a:t>()</a:t>
            </a:r>
            <a:endParaRPr lang="es-MX" dirty="0"/>
          </a:p>
        </p:txBody>
      </p:sp>
      <p:sp>
        <p:nvSpPr>
          <p:cNvPr id="4" name="Slide Number Placeholder 3">
            <a:extLst>
              <a:ext uri="{FF2B5EF4-FFF2-40B4-BE49-F238E27FC236}">
                <a16:creationId xmlns:a16="http://schemas.microsoft.com/office/drawing/2014/main" id="{4B1F6C80-4CC4-564F-642C-528AA8714C30}"/>
              </a:ext>
            </a:extLst>
          </p:cNvPr>
          <p:cNvSpPr>
            <a:spLocks noGrp="1"/>
          </p:cNvSpPr>
          <p:nvPr>
            <p:ph type="sldNum" sz="quarter" idx="12"/>
          </p:nvPr>
        </p:nvSpPr>
        <p:spPr/>
        <p:txBody>
          <a:bodyPr/>
          <a:lstStyle/>
          <a:p>
            <a:fld id="{EE9D4C02-0F5D-44F4-921E-E80D67F35749}" type="slidenum">
              <a:rPr lang="es-MX" smtClean="0"/>
              <a:t>8</a:t>
            </a:fld>
            <a:endParaRPr lang="es-MX"/>
          </a:p>
        </p:txBody>
      </p:sp>
    </p:spTree>
    <p:extLst>
      <p:ext uri="{BB962C8B-B14F-4D97-AF65-F5344CB8AC3E}">
        <p14:creationId xmlns:p14="http://schemas.microsoft.com/office/powerpoint/2010/main" val="229546475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3" name="Picture 2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5" name="Oval 2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7" name="Picture 2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9" name="Picture 2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1" name="Rectangle 3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989A3-D43D-47B1-91B2-D6E65320A5D1}"/>
              </a:ext>
            </a:extLst>
          </p:cNvPr>
          <p:cNvSpPr>
            <a:spLocks noGrp="1"/>
          </p:cNvSpPr>
          <p:nvPr>
            <p:ph type="title"/>
          </p:nvPr>
        </p:nvSpPr>
        <p:spPr>
          <a:xfrm>
            <a:off x="4872012" y="1447801"/>
            <a:ext cx="6100788" cy="1638300"/>
          </a:xfrm>
        </p:spPr>
        <p:txBody>
          <a:bodyPr vert="horz" lIns="91440" tIns="45720" rIns="91440" bIns="45720" rtlCol="0" anchor="b">
            <a:normAutofit/>
          </a:bodyPr>
          <a:lstStyle/>
          <a:p>
            <a:r>
              <a:rPr lang="en-US" sz="7200" b="0" i="0" kern="1200" dirty="0">
                <a:solidFill>
                  <a:srgbClr val="EBEBEB"/>
                </a:solidFill>
                <a:latin typeface="+mj-lt"/>
                <a:ea typeface="+mj-ea"/>
                <a:cs typeface="+mj-cs"/>
              </a:rPr>
              <a:t>Time to play</a:t>
            </a:r>
          </a:p>
        </p:txBody>
      </p:sp>
      <p:sp>
        <p:nvSpPr>
          <p:cNvPr id="3" name="Content Placeholder 2">
            <a:extLst>
              <a:ext uri="{FF2B5EF4-FFF2-40B4-BE49-F238E27FC236}">
                <a16:creationId xmlns:a16="http://schemas.microsoft.com/office/drawing/2014/main" id="{3486929A-4BA5-F952-451C-EDB99654AD76}"/>
              </a:ext>
            </a:extLst>
          </p:cNvPr>
          <p:cNvSpPr>
            <a:spLocks noGrp="1"/>
          </p:cNvSpPr>
          <p:nvPr>
            <p:ph idx="1"/>
          </p:nvPr>
        </p:nvSpPr>
        <p:spPr>
          <a:xfrm>
            <a:off x="5901286" y="4046499"/>
            <a:ext cx="5222326" cy="861420"/>
          </a:xfrm>
        </p:spPr>
        <p:txBody>
          <a:bodyPr vert="horz" lIns="91440" tIns="45720" rIns="91440" bIns="45720" rtlCol="0" anchor="t">
            <a:normAutofit/>
          </a:bodyPr>
          <a:lstStyle/>
          <a:p>
            <a:pPr marL="0" indent="0">
              <a:buNone/>
            </a:pPr>
            <a:r>
              <a:rPr lang="en-US" cap="all">
                <a:solidFill>
                  <a:srgbClr val="FFFF00"/>
                </a:solidFill>
                <a:hlinkClick r:id="rId6">
                  <a:extLst>
                    <a:ext uri="{A12FA001-AC4F-418D-AE19-62706E023703}">
                      <ahyp:hlinkClr xmlns:ahyp="http://schemas.microsoft.com/office/drawing/2018/hyperlinkcolor" val="tx"/>
                    </a:ext>
                  </a:extLst>
                </a:hlinkClick>
              </a:rPr>
              <a:t>https://kahoot.it</a:t>
            </a:r>
            <a:r>
              <a:rPr lang="en-US" cap="all">
                <a:solidFill>
                  <a:srgbClr val="FFFF00"/>
                </a:solidFill>
              </a:rPr>
              <a:t> </a:t>
            </a:r>
          </a:p>
        </p:txBody>
      </p:sp>
      <p:sp>
        <p:nvSpPr>
          <p:cNvPr id="35"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7" name="Freeform: Shape 36">
            <a:extLst>
              <a:ext uri="{FF2B5EF4-FFF2-40B4-BE49-F238E27FC236}">
                <a16:creationId xmlns:a16="http://schemas.microsoft.com/office/drawing/2014/main" id="{09811DF6-66E4-43D5-B564-31517965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38">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8" name="Graphic 17" descr="Play">
            <a:extLst>
              <a:ext uri="{FF2B5EF4-FFF2-40B4-BE49-F238E27FC236}">
                <a16:creationId xmlns:a16="http://schemas.microsoft.com/office/drawing/2014/main" id="{E430CD65-9369-F333-4454-B1C6EF770B3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7240" y="2074882"/>
            <a:ext cx="2936836" cy="2936836"/>
          </a:xfrm>
          <a:prstGeom prst="rect">
            <a:avLst/>
          </a:prstGeom>
          <a:effectLst/>
        </p:spPr>
      </p:pic>
      <p:sp>
        <p:nvSpPr>
          <p:cNvPr id="4" name="Slide Number Placeholder 3">
            <a:extLst>
              <a:ext uri="{FF2B5EF4-FFF2-40B4-BE49-F238E27FC236}">
                <a16:creationId xmlns:a16="http://schemas.microsoft.com/office/drawing/2014/main" id="{539614D5-1BF8-C540-DDF6-30277A28DE45}"/>
              </a:ext>
            </a:extLst>
          </p:cNvPr>
          <p:cNvSpPr>
            <a:spLocks noGrp="1"/>
          </p:cNvSpPr>
          <p:nvPr>
            <p:ph type="sldNum" sz="quarter" idx="12"/>
          </p:nvPr>
        </p:nvSpPr>
        <p:spPr/>
        <p:txBody>
          <a:bodyPr/>
          <a:lstStyle/>
          <a:p>
            <a:fld id="{EE9D4C02-0F5D-44F4-921E-E80D67F35749}" type="slidenum">
              <a:rPr lang="es-MX" smtClean="0"/>
              <a:t>9</a:t>
            </a:fld>
            <a:endParaRPr lang="es-MX"/>
          </a:p>
        </p:txBody>
      </p:sp>
    </p:spTree>
    <p:extLst>
      <p:ext uri="{BB962C8B-B14F-4D97-AF65-F5344CB8AC3E}">
        <p14:creationId xmlns:p14="http://schemas.microsoft.com/office/powerpoint/2010/main" val="14514256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1261</TotalTime>
  <Words>1209</Words>
  <Application>Microsoft Office PowerPoint</Application>
  <PresentationFormat>Widescreen</PresentationFormat>
  <Paragraphs>188</Paragraphs>
  <Slides>21</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Lucida Console</vt:lpstr>
      <vt:lpstr>Wingdings 3</vt:lpstr>
      <vt:lpstr>Ion</vt:lpstr>
      <vt:lpstr>Java  Threads</vt:lpstr>
      <vt:lpstr>Content</vt:lpstr>
      <vt:lpstr>Process &amp; Threads</vt:lpstr>
      <vt:lpstr>Multithreading – Concurrent vs Parallel</vt:lpstr>
      <vt:lpstr>Creating threads in Java</vt:lpstr>
      <vt:lpstr>Let’s code: Creating threads</vt:lpstr>
      <vt:lpstr>Thread Lifecycle</vt:lpstr>
      <vt:lpstr>Let’s code: Thread Lifecycle</vt:lpstr>
      <vt:lpstr>Time to play</vt:lpstr>
      <vt:lpstr>Mutual Exclusion (Mutex)</vt:lpstr>
      <vt:lpstr>Let’s code: Mutual Exclusion</vt:lpstr>
      <vt:lpstr>Mutual Exclusion (Mutex) – Contd.</vt:lpstr>
      <vt:lpstr>Let’s code: Mutual Exclusion – contd.</vt:lpstr>
      <vt:lpstr>Locks</vt:lpstr>
      <vt:lpstr>Let’s code: Locks</vt:lpstr>
      <vt:lpstr>Time to play</vt:lpstr>
      <vt:lpstr>Liveness vs Deadlock</vt:lpstr>
      <vt:lpstr>Abandoned lock, Starvation, and Livelock</vt:lpstr>
      <vt:lpstr>Let’s code: Deadlocks</vt:lpstr>
      <vt:lpstr>Safety and Liveness properties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Threads</dc:title>
  <dc:creator>Miguel Osorio</dc:creator>
  <cp:lastModifiedBy>Miguel Osorio</cp:lastModifiedBy>
  <cp:revision>9</cp:revision>
  <dcterms:created xsi:type="dcterms:W3CDTF">2022-06-20T02:20:59Z</dcterms:created>
  <dcterms:modified xsi:type="dcterms:W3CDTF">2022-09-07T05:10:22Z</dcterms:modified>
</cp:coreProperties>
</file>