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4" r:id="rId9"/>
    <p:sldId id="266" r:id="rId10"/>
    <p:sldId id="263" r:id="rId11"/>
    <p:sldId id="267" r:id="rId12"/>
    <p:sldId id="268" r:id="rId13"/>
    <p:sldId id="270" r:id="rId14"/>
    <p:sldId id="272" r:id="rId15"/>
    <p:sldId id="273" r:id="rId16"/>
    <p:sldId id="271" r:id="rId17"/>
    <p:sldId id="26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876E6C-0233-46FD-98AD-680AFF0AC4B0}" v="567" dt="2022-06-29T22:43:25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Osorio" userId="8e4efa7b-2b65-4416-be9a-357b44ae9a3d" providerId="ADAL" clId="{BB876E6C-0233-46FD-98AD-680AFF0AC4B0}"/>
    <pc:docChg chg="undo custSel addSld delSld modSld sldOrd">
      <pc:chgData name="Miguel Osorio" userId="8e4efa7b-2b65-4416-be9a-357b44ae9a3d" providerId="ADAL" clId="{BB876E6C-0233-46FD-98AD-680AFF0AC4B0}" dt="2022-06-29T22:43:25.909" v="2368" actId="20577"/>
      <pc:docMkLst>
        <pc:docMk/>
      </pc:docMkLst>
      <pc:sldChg chg="delSp modSp mod">
        <pc:chgData name="Miguel Osorio" userId="8e4efa7b-2b65-4416-be9a-357b44ae9a3d" providerId="ADAL" clId="{BB876E6C-0233-46FD-98AD-680AFF0AC4B0}" dt="2022-06-20T06:28:43.498" v="637" actId="478"/>
        <pc:sldMkLst>
          <pc:docMk/>
          <pc:sldMk cId="1962160161" sldId="256"/>
        </pc:sldMkLst>
        <pc:spChg chg="mod">
          <ac:chgData name="Miguel Osorio" userId="8e4efa7b-2b65-4416-be9a-357b44ae9a3d" providerId="ADAL" clId="{BB876E6C-0233-46FD-98AD-680AFF0AC4B0}" dt="2022-06-20T06:28:06.605" v="636" actId="1076"/>
          <ac:spMkLst>
            <pc:docMk/>
            <pc:sldMk cId="1962160161" sldId="256"/>
            <ac:spMk id="2" creationId="{CB310464-9284-3E57-14C9-A43F12AB277C}"/>
          </ac:spMkLst>
        </pc:spChg>
        <pc:spChg chg="del">
          <ac:chgData name="Miguel Osorio" userId="8e4efa7b-2b65-4416-be9a-357b44ae9a3d" providerId="ADAL" clId="{BB876E6C-0233-46FD-98AD-680AFF0AC4B0}" dt="2022-06-20T06:28:43.498" v="637" actId="478"/>
          <ac:spMkLst>
            <pc:docMk/>
            <pc:sldMk cId="1962160161" sldId="256"/>
            <ac:spMk id="10" creationId="{40CA6328-0A56-6795-EB74-D9D0030A09B8}"/>
          </ac:spMkLst>
        </pc:spChg>
      </pc:sldChg>
      <pc:sldChg chg="addSp modSp mod modAnim">
        <pc:chgData name="Miguel Osorio" userId="8e4efa7b-2b65-4416-be9a-357b44ae9a3d" providerId="ADAL" clId="{BB876E6C-0233-46FD-98AD-680AFF0AC4B0}" dt="2022-06-22T06:36:13.552" v="1721" actId="313"/>
        <pc:sldMkLst>
          <pc:docMk/>
          <pc:sldMk cId="1522867935" sldId="258"/>
        </pc:sldMkLst>
        <pc:spChg chg="mod">
          <ac:chgData name="Miguel Osorio" userId="8e4efa7b-2b65-4416-be9a-357b44ae9a3d" providerId="ADAL" clId="{BB876E6C-0233-46FD-98AD-680AFF0AC4B0}" dt="2022-06-22T06:36:13.552" v="1721" actId="313"/>
          <ac:spMkLst>
            <pc:docMk/>
            <pc:sldMk cId="1522867935" sldId="258"/>
            <ac:spMk id="3" creationId="{5145D150-3245-B3D4-66D5-75897D27CECD}"/>
          </ac:spMkLst>
        </pc:spChg>
        <pc:spChg chg="add mod">
          <ac:chgData name="Miguel Osorio" userId="8e4efa7b-2b65-4416-be9a-357b44ae9a3d" providerId="ADAL" clId="{BB876E6C-0233-46FD-98AD-680AFF0AC4B0}" dt="2022-06-22T06:35:01.153" v="1696"/>
          <ac:spMkLst>
            <pc:docMk/>
            <pc:sldMk cId="1522867935" sldId="258"/>
            <ac:spMk id="5" creationId="{9A5DD593-BA82-CF44-0DFE-08E679E6D5C3}"/>
          </ac:spMkLst>
        </pc:spChg>
      </pc:sldChg>
      <pc:sldChg chg="modSp mod">
        <pc:chgData name="Miguel Osorio" userId="8e4efa7b-2b65-4416-be9a-357b44ae9a3d" providerId="ADAL" clId="{BB876E6C-0233-46FD-98AD-680AFF0AC4B0}" dt="2022-06-22T06:35:19.270" v="1697" actId="20577"/>
        <pc:sldMkLst>
          <pc:docMk/>
          <pc:sldMk cId="3388599233" sldId="260"/>
        </pc:sldMkLst>
        <pc:spChg chg="mod">
          <ac:chgData name="Miguel Osorio" userId="8e4efa7b-2b65-4416-be9a-357b44ae9a3d" providerId="ADAL" clId="{BB876E6C-0233-46FD-98AD-680AFF0AC4B0}" dt="2022-06-22T06:35:19.270" v="1697" actId="20577"/>
          <ac:spMkLst>
            <pc:docMk/>
            <pc:sldMk cId="3388599233" sldId="260"/>
            <ac:spMk id="3" creationId="{3EEACD95-A214-DEDC-5532-09D9325FACC9}"/>
          </ac:spMkLst>
        </pc:spChg>
      </pc:sldChg>
      <pc:sldChg chg="modSp mod">
        <pc:chgData name="Miguel Osorio" userId="8e4efa7b-2b65-4416-be9a-357b44ae9a3d" providerId="ADAL" clId="{BB876E6C-0233-46FD-98AD-680AFF0AC4B0}" dt="2022-06-22T01:47:55.588" v="1059" actId="20577"/>
        <pc:sldMkLst>
          <pc:docMk/>
          <pc:sldMk cId="3182162263" sldId="261"/>
        </pc:sldMkLst>
        <pc:spChg chg="mod">
          <ac:chgData name="Miguel Osorio" userId="8e4efa7b-2b65-4416-be9a-357b44ae9a3d" providerId="ADAL" clId="{BB876E6C-0233-46FD-98AD-680AFF0AC4B0}" dt="2022-06-22T01:47:55.588" v="1059" actId="20577"/>
          <ac:spMkLst>
            <pc:docMk/>
            <pc:sldMk cId="3182162263" sldId="261"/>
            <ac:spMk id="4" creationId="{DB454A85-6565-561D-B338-F97A3E9718F5}"/>
          </ac:spMkLst>
        </pc:spChg>
      </pc:sldChg>
      <pc:sldChg chg="addSp modSp mod modAnim">
        <pc:chgData name="Miguel Osorio" userId="8e4efa7b-2b65-4416-be9a-357b44ae9a3d" providerId="ADAL" clId="{BB876E6C-0233-46FD-98AD-680AFF0AC4B0}" dt="2022-06-29T22:43:25.909" v="2368" actId="20577"/>
        <pc:sldMkLst>
          <pc:docMk/>
          <pc:sldMk cId="2953873308" sldId="263"/>
        </pc:sldMkLst>
        <pc:spChg chg="mod">
          <ac:chgData name="Miguel Osorio" userId="8e4efa7b-2b65-4416-be9a-357b44ae9a3d" providerId="ADAL" clId="{BB876E6C-0233-46FD-98AD-680AFF0AC4B0}" dt="2022-06-20T05:48:25.923" v="53" actId="20577"/>
          <ac:spMkLst>
            <pc:docMk/>
            <pc:sldMk cId="2953873308" sldId="263"/>
            <ac:spMk id="2" creationId="{CDEC5EB9-0976-74DB-01DA-0DF25640F593}"/>
          </ac:spMkLst>
        </pc:spChg>
        <pc:spChg chg="mod">
          <ac:chgData name="Miguel Osorio" userId="8e4efa7b-2b65-4416-be9a-357b44ae9a3d" providerId="ADAL" clId="{BB876E6C-0233-46FD-98AD-680AFF0AC4B0}" dt="2022-06-29T22:43:25.909" v="2368" actId="20577"/>
          <ac:spMkLst>
            <pc:docMk/>
            <pc:sldMk cId="2953873308" sldId="263"/>
            <ac:spMk id="3" creationId="{4E49544A-B51A-1ACE-F841-3B55EB8F9B0C}"/>
          </ac:spMkLst>
        </pc:spChg>
        <pc:spChg chg="add mod">
          <ac:chgData name="Miguel Osorio" userId="8e4efa7b-2b65-4416-be9a-357b44ae9a3d" providerId="ADAL" clId="{BB876E6C-0233-46FD-98AD-680AFF0AC4B0}" dt="2022-06-22T01:04:00.097" v="1050" actId="404"/>
          <ac:spMkLst>
            <pc:docMk/>
            <pc:sldMk cId="2953873308" sldId="263"/>
            <ac:spMk id="5" creationId="{18CC7070-4E9E-1086-C81E-79EAC3A46C19}"/>
          </ac:spMkLst>
        </pc:spChg>
      </pc:sldChg>
      <pc:sldChg chg="modSp">
        <pc:chgData name="Miguel Osorio" userId="8e4efa7b-2b65-4416-be9a-357b44ae9a3d" providerId="ADAL" clId="{BB876E6C-0233-46FD-98AD-680AFF0AC4B0}" dt="2022-06-22T06:36:01.779" v="1720" actId="20577"/>
        <pc:sldMkLst>
          <pc:docMk/>
          <pc:sldMk cId="2845651811" sldId="265"/>
        </pc:sldMkLst>
        <pc:spChg chg="mod">
          <ac:chgData name="Miguel Osorio" userId="8e4efa7b-2b65-4416-be9a-357b44ae9a3d" providerId="ADAL" clId="{BB876E6C-0233-46FD-98AD-680AFF0AC4B0}" dt="2022-06-22T06:36:01.779" v="1720" actId="20577"/>
          <ac:spMkLst>
            <pc:docMk/>
            <pc:sldMk cId="2845651811" sldId="265"/>
            <ac:spMk id="11" creationId="{53C50E31-6C4F-6445-35F3-F165FC5ABDAC}"/>
          </ac:spMkLst>
        </pc:spChg>
      </pc:sldChg>
      <pc:sldChg chg="addSp modSp mod">
        <pc:chgData name="Miguel Osorio" userId="8e4efa7b-2b65-4416-be9a-357b44ae9a3d" providerId="ADAL" clId="{BB876E6C-0233-46FD-98AD-680AFF0AC4B0}" dt="2022-06-20T06:26:13.195" v="585" actId="20577"/>
        <pc:sldMkLst>
          <pc:docMk/>
          <pc:sldMk cId="4280317483" sldId="267"/>
        </pc:sldMkLst>
        <pc:spChg chg="add mod">
          <ac:chgData name="Miguel Osorio" userId="8e4efa7b-2b65-4416-be9a-357b44ae9a3d" providerId="ADAL" clId="{BB876E6C-0233-46FD-98AD-680AFF0AC4B0}" dt="2022-06-20T06:26:13.195" v="585" actId="20577"/>
          <ac:spMkLst>
            <pc:docMk/>
            <pc:sldMk cId="4280317483" sldId="267"/>
            <ac:spMk id="4" creationId="{6F827780-5A5C-E3C7-7B6A-97BAA01C993A}"/>
          </ac:spMkLst>
        </pc:spChg>
      </pc:sldChg>
      <pc:sldChg chg="addSp modSp add mod ord modAnim">
        <pc:chgData name="Miguel Osorio" userId="8e4efa7b-2b65-4416-be9a-357b44ae9a3d" providerId="ADAL" clId="{BB876E6C-0233-46FD-98AD-680AFF0AC4B0}" dt="2022-06-29T22:26:34.084" v="2365" actId="20577"/>
        <pc:sldMkLst>
          <pc:docMk/>
          <pc:sldMk cId="26143925" sldId="268"/>
        </pc:sldMkLst>
        <pc:spChg chg="mod">
          <ac:chgData name="Miguel Osorio" userId="8e4efa7b-2b65-4416-be9a-357b44ae9a3d" providerId="ADAL" clId="{BB876E6C-0233-46FD-98AD-680AFF0AC4B0}" dt="2022-06-20T06:27:16.679" v="602" actId="20577"/>
          <ac:spMkLst>
            <pc:docMk/>
            <pc:sldMk cId="26143925" sldId="268"/>
            <ac:spMk id="2" creationId="{CDEC5EB9-0976-74DB-01DA-0DF25640F593}"/>
          </ac:spMkLst>
        </pc:spChg>
        <pc:spChg chg="mod">
          <ac:chgData name="Miguel Osorio" userId="8e4efa7b-2b65-4416-be9a-357b44ae9a3d" providerId="ADAL" clId="{BB876E6C-0233-46FD-98AD-680AFF0AC4B0}" dt="2022-06-29T22:26:34.084" v="2365" actId="20577"/>
          <ac:spMkLst>
            <pc:docMk/>
            <pc:sldMk cId="26143925" sldId="268"/>
            <ac:spMk id="3" creationId="{4E49544A-B51A-1ACE-F841-3B55EB8F9B0C}"/>
          </ac:spMkLst>
        </pc:spChg>
        <pc:spChg chg="add mod">
          <ac:chgData name="Miguel Osorio" userId="8e4efa7b-2b65-4416-be9a-357b44ae9a3d" providerId="ADAL" clId="{BB876E6C-0233-46FD-98AD-680AFF0AC4B0}" dt="2022-06-22T01:04:20.096" v="1056" actId="404"/>
          <ac:spMkLst>
            <pc:docMk/>
            <pc:sldMk cId="26143925" sldId="268"/>
            <ac:spMk id="5" creationId="{E5F98D1C-550E-7F68-6420-784B8C591DC0}"/>
          </ac:spMkLst>
        </pc:spChg>
      </pc:sldChg>
      <pc:sldChg chg="modSp add mod modAnim">
        <pc:chgData name="Miguel Osorio" userId="8e4efa7b-2b65-4416-be9a-357b44ae9a3d" providerId="ADAL" clId="{BB876E6C-0233-46FD-98AD-680AFF0AC4B0}" dt="2022-06-22T01:04:50.488" v="1057" actId="20577"/>
        <pc:sldMkLst>
          <pc:docMk/>
          <pc:sldMk cId="2976620247" sldId="269"/>
        </pc:sldMkLst>
        <pc:spChg chg="mod">
          <ac:chgData name="Miguel Osorio" userId="8e4efa7b-2b65-4416-be9a-357b44ae9a3d" providerId="ADAL" clId="{BB876E6C-0233-46FD-98AD-680AFF0AC4B0}" dt="2022-06-22T01:03:06.378" v="1045" actId="20577"/>
          <ac:spMkLst>
            <pc:docMk/>
            <pc:sldMk cId="2976620247" sldId="269"/>
            <ac:spMk id="2" creationId="{CDEC5EB9-0976-74DB-01DA-0DF25640F593}"/>
          </ac:spMkLst>
        </pc:spChg>
        <pc:spChg chg="mod">
          <ac:chgData name="Miguel Osorio" userId="8e4efa7b-2b65-4416-be9a-357b44ae9a3d" providerId="ADAL" clId="{BB876E6C-0233-46FD-98AD-680AFF0AC4B0}" dt="2022-06-22T01:04:50.488" v="1057" actId="20577"/>
          <ac:spMkLst>
            <pc:docMk/>
            <pc:sldMk cId="2976620247" sldId="269"/>
            <ac:spMk id="3" creationId="{4E49544A-B51A-1ACE-F841-3B55EB8F9B0C}"/>
          </ac:spMkLst>
        </pc:spChg>
        <pc:spChg chg="mod">
          <ac:chgData name="Miguel Osorio" userId="8e4efa7b-2b65-4416-be9a-357b44ae9a3d" providerId="ADAL" clId="{BB876E6C-0233-46FD-98AD-680AFF0AC4B0}" dt="2022-06-22T01:04:13.905" v="1054" actId="404"/>
          <ac:spMkLst>
            <pc:docMk/>
            <pc:sldMk cId="2976620247" sldId="269"/>
            <ac:spMk id="5" creationId="{E5F98D1C-550E-7F68-6420-784B8C591DC0}"/>
          </ac:spMkLst>
        </pc:spChg>
      </pc:sldChg>
      <pc:sldChg chg="new del">
        <pc:chgData name="Miguel Osorio" userId="8e4efa7b-2b65-4416-be9a-357b44ae9a3d" providerId="ADAL" clId="{BB876E6C-0233-46FD-98AD-680AFF0AC4B0}" dt="2022-06-20T06:29:18.021" v="639" actId="2696"/>
        <pc:sldMkLst>
          <pc:docMk/>
          <pc:sldMk cId="3849254434" sldId="269"/>
        </pc:sldMkLst>
      </pc:sldChg>
      <pc:sldChg chg="modSp add mod ord">
        <pc:chgData name="Miguel Osorio" userId="8e4efa7b-2b65-4416-be9a-357b44ae9a3d" providerId="ADAL" clId="{BB876E6C-0233-46FD-98AD-680AFF0AC4B0}" dt="2022-06-22T02:54:20.924" v="1142" actId="404"/>
        <pc:sldMkLst>
          <pc:docMk/>
          <pc:sldMk cId="3990391898" sldId="270"/>
        </pc:sldMkLst>
        <pc:spChg chg="mod">
          <ac:chgData name="Miguel Osorio" userId="8e4efa7b-2b65-4416-be9a-357b44ae9a3d" providerId="ADAL" clId="{BB876E6C-0233-46FD-98AD-680AFF0AC4B0}" dt="2022-06-22T02:54:20.924" v="1142" actId="404"/>
          <ac:spMkLst>
            <pc:docMk/>
            <pc:sldMk cId="3990391898" sldId="270"/>
            <ac:spMk id="2" creationId="{AF12E3FB-B45B-8259-D659-0572001C2762}"/>
          </ac:spMkLst>
        </pc:spChg>
        <pc:spChg chg="mod">
          <ac:chgData name="Miguel Osorio" userId="8e4efa7b-2b65-4416-be9a-357b44ae9a3d" providerId="ADAL" clId="{BB876E6C-0233-46FD-98AD-680AFF0AC4B0}" dt="2022-06-22T02:53:59.028" v="1126" actId="20577"/>
          <ac:spMkLst>
            <pc:docMk/>
            <pc:sldMk cId="3990391898" sldId="270"/>
            <ac:spMk id="4" creationId="{6F827780-5A5C-E3C7-7B6A-97BAA01C993A}"/>
          </ac:spMkLst>
        </pc:spChg>
      </pc:sldChg>
      <pc:sldChg chg="modSp new del mod">
        <pc:chgData name="Miguel Osorio" userId="8e4efa7b-2b65-4416-be9a-357b44ae9a3d" providerId="ADAL" clId="{BB876E6C-0233-46FD-98AD-680AFF0AC4B0}" dt="2022-06-22T02:56:08.308" v="1245" actId="2696"/>
        <pc:sldMkLst>
          <pc:docMk/>
          <pc:sldMk cId="2417567821" sldId="271"/>
        </pc:sldMkLst>
        <pc:spChg chg="mod">
          <ac:chgData name="Miguel Osorio" userId="8e4efa7b-2b65-4416-be9a-357b44ae9a3d" providerId="ADAL" clId="{BB876E6C-0233-46FD-98AD-680AFF0AC4B0}" dt="2022-06-22T02:55:01.803" v="1174" actId="20577"/>
          <ac:spMkLst>
            <pc:docMk/>
            <pc:sldMk cId="2417567821" sldId="271"/>
            <ac:spMk id="2" creationId="{67CAD585-D6D8-C464-8ABD-C47A4DA65DDE}"/>
          </ac:spMkLst>
        </pc:spChg>
        <pc:spChg chg="mod">
          <ac:chgData name="Miguel Osorio" userId="8e4efa7b-2b65-4416-be9a-357b44ae9a3d" providerId="ADAL" clId="{BB876E6C-0233-46FD-98AD-680AFF0AC4B0}" dt="2022-06-22T02:55:39.994" v="1244" actId="20577"/>
          <ac:spMkLst>
            <pc:docMk/>
            <pc:sldMk cId="2417567821" sldId="271"/>
            <ac:spMk id="3" creationId="{EE8CA18C-B902-19F1-BC9C-1528DAD30242}"/>
          </ac:spMkLst>
        </pc:spChg>
      </pc:sldChg>
      <pc:sldChg chg="add ord">
        <pc:chgData name="Miguel Osorio" userId="8e4efa7b-2b65-4416-be9a-357b44ae9a3d" providerId="ADAL" clId="{BB876E6C-0233-46FD-98AD-680AFF0AC4B0}" dt="2022-06-29T18:46:41.536" v="2349"/>
        <pc:sldMkLst>
          <pc:docMk/>
          <pc:sldMk cId="4252576561" sldId="271"/>
        </pc:sldMkLst>
      </pc:sldChg>
      <pc:sldChg chg="addSp modSp new mod ord modAnim">
        <pc:chgData name="Miguel Osorio" userId="8e4efa7b-2b65-4416-be9a-357b44ae9a3d" providerId="ADAL" clId="{BB876E6C-0233-46FD-98AD-680AFF0AC4B0}" dt="2022-06-22T20:49:21.857" v="2347" actId="1076"/>
        <pc:sldMkLst>
          <pc:docMk/>
          <pc:sldMk cId="1340421723" sldId="272"/>
        </pc:sldMkLst>
        <pc:spChg chg="mod">
          <ac:chgData name="Miguel Osorio" userId="8e4efa7b-2b65-4416-be9a-357b44ae9a3d" providerId="ADAL" clId="{BB876E6C-0233-46FD-98AD-680AFF0AC4B0}" dt="2022-06-22T03:12:47.487" v="1258" actId="20577"/>
          <ac:spMkLst>
            <pc:docMk/>
            <pc:sldMk cId="1340421723" sldId="272"/>
            <ac:spMk id="2" creationId="{20263CE6-65AF-679D-4BB8-314ABE7C17FD}"/>
          </ac:spMkLst>
        </pc:spChg>
        <pc:spChg chg="mod">
          <ac:chgData name="Miguel Osorio" userId="8e4efa7b-2b65-4416-be9a-357b44ae9a3d" providerId="ADAL" clId="{BB876E6C-0233-46FD-98AD-680AFF0AC4B0}" dt="2022-06-22T20:37:17.589" v="2260" actId="20577"/>
          <ac:spMkLst>
            <pc:docMk/>
            <pc:sldMk cId="1340421723" sldId="272"/>
            <ac:spMk id="3" creationId="{359A459E-E3BD-6D7E-5FE6-9267ACBAA4AD}"/>
          </ac:spMkLst>
        </pc:spChg>
        <pc:spChg chg="add mod">
          <ac:chgData name="Miguel Osorio" userId="8e4efa7b-2b65-4416-be9a-357b44ae9a3d" providerId="ADAL" clId="{BB876E6C-0233-46FD-98AD-680AFF0AC4B0}" dt="2022-06-22T05:33:17.467" v="1432" actId="14100"/>
          <ac:spMkLst>
            <pc:docMk/>
            <pc:sldMk cId="1340421723" sldId="272"/>
            <ac:spMk id="5" creationId="{C8FA089A-B53B-1655-8DC6-593B561B58EA}"/>
          </ac:spMkLst>
        </pc:spChg>
        <pc:spChg chg="add mod">
          <ac:chgData name="Miguel Osorio" userId="8e4efa7b-2b65-4416-be9a-357b44ae9a3d" providerId="ADAL" clId="{BB876E6C-0233-46FD-98AD-680AFF0AC4B0}" dt="2022-06-22T07:00:27.230" v="1992"/>
          <ac:spMkLst>
            <pc:docMk/>
            <pc:sldMk cId="1340421723" sldId="272"/>
            <ac:spMk id="6" creationId="{04EC742A-90AF-32E3-2FB1-BBCD7DE7AFF9}"/>
          </ac:spMkLst>
        </pc:spChg>
        <pc:spChg chg="add mod">
          <ac:chgData name="Miguel Osorio" userId="8e4efa7b-2b65-4416-be9a-357b44ae9a3d" providerId="ADAL" clId="{BB876E6C-0233-46FD-98AD-680AFF0AC4B0}" dt="2022-06-22T20:49:21.857" v="2347" actId="1076"/>
          <ac:spMkLst>
            <pc:docMk/>
            <pc:sldMk cId="1340421723" sldId="272"/>
            <ac:spMk id="7" creationId="{B1E39440-0550-1359-0EB4-F221BFF60CD9}"/>
          </ac:spMkLst>
        </pc:spChg>
      </pc:sldChg>
      <pc:sldChg chg="new del">
        <pc:chgData name="Miguel Osorio" userId="8e4efa7b-2b65-4416-be9a-357b44ae9a3d" providerId="ADAL" clId="{BB876E6C-0233-46FD-98AD-680AFF0AC4B0}" dt="2022-06-22T06:41:47.053" v="1935" actId="680"/>
        <pc:sldMkLst>
          <pc:docMk/>
          <pc:sldMk cId="232475620" sldId="273"/>
        </pc:sldMkLst>
      </pc:sldChg>
      <pc:sldChg chg="modSp add mod ord">
        <pc:chgData name="Miguel Osorio" userId="8e4efa7b-2b65-4416-be9a-357b44ae9a3d" providerId="ADAL" clId="{BB876E6C-0233-46FD-98AD-680AFF0AC4B0}" dt="2022-06-22T20:33:22.062" v="2217" actId="20577"/>
        <pc:sldMkLst>
          <pc:docMk/>
          <pc:sldMk cId="1862561164" sldId="273"/>
        </pc:sldMkLst>
        <pc:spChg chg="mod">
          <ac:chgData name="Miguel Osorio" userId="8e4efa7b-2b65-4416-be9a-357b44ae9a3d" providerId="ADAL" clId="{BB876E6C-0233-46FD-98AD-680AFF0AC4B0}" dt="2022-06-22T06:42:00.285" v="1943" actId="20577"/>
          <ac:spMkLst>
            <pc:docMk/>
            <pc:sldMk cId="1862561164" sldId="273"/>
            <ac:spMk id="2" creationId="{AF12E3FB-B45B-8259-D659-0572001C2762}"/>
          </ac:spMkLst>
        </pc:spChg>
        <pc:spChg chg="mod">
          <ac:chgData name="Miguel Osorio" userId="8e4efa7b-2b65-4416-be9a-357b44ae9a3d" providerId="ADAL" clId="{BB876E6C-0233-46FD-98AD-680AFF0AC4B0}" dt="2022-06-22T20:33:22.062" v="2217" actId="20577"/>
          <ac:spMkLst>
            <pc:docMk/>
            <pc:sldMk cId="1862561164" sldId="273"/>
            <ac:spMk id="4" creationId="{6F827780-5A5C-E3C7-7B6A-97BAA01C99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A931A-0B79-4098-AB6E-030871FDAEA4}" type="datetimeFigureOut">
              <a:rPr lang="es-MX" smtClean="0"/>
              <a:t>29/06/2022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F219B-3715-420C-9B03-1CE6F0AB94E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829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84DE-2EFA-4E82-B27A-C2945118920A}" type="datetime1">
              <a:rPr lang="es-MX" smtClean="0"/>
              <a:t>29/06/2022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4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FE04-A30A-47B7-8914-766571DBD731}" type="datetime1">
              <a:rPr lang="es-MX" smtClean="0"/>
              <a:t>29/06/2022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77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F7B1-9DE1-448E-938A-C5C44875E503}" type="datetime1">
              <a:rPr lang="es-MX" smtClean="0"/>
              <a:t>29/06/2022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663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3002-E631-4EC6-84FC-C1B9034DF491}" type="datetime1">
              <a:rPr lang="es-MX" smtClean="0"/>
              <a:t>29/06/2022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902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3697-D950-4D14-BF83-EF5B1ECB7A30}" type="datetime1">
              <a:rPr lang="es-MX" smtClean="0"/>
              <a:t>29/06/2022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371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0E6B-DAFC-4B79-90CE-D3D3ECFBE4C2}" type="datetime1">
              <a:rPr lang="es-MX" smtClean="0"/>
              <a:t>29/06/2022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034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9B2B-AA34-46BA-A9E7-488C97881BDB}" type="datetime1">
              <a:rPr lang="es-MX" smtClean="0"/>
              <a:t>29/06/2022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8638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DE5F-029E-42A6-B701-51772ED7D6ED}" type="datetime1">
              <a:rPr lang="es-MX" smtClean="0"/>
              <a:t>29/06/2022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166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9D14-D0E4-4249-972F-753038C753F1}" type="datetime1">
              <a:rPr lang="es-MX" smtClean="0"/>
              <a:t>29/06/2022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9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FB1-B46C-41CC-B967-AFC98DF0D710}" type="datetime1">
              <a:rPr lang="es-MX" smtClean="0"/>
              <a:t>29/06/2022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08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2440-77F9-446B-A778-B9F557749A52}" type="datetime1">
              <a:rPr lang="es-MX" smtClean="0"/>
              <a:t>29/06/2022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985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594E-69B4-49A1-8267-349863B031DF}" type="datetime1">
              <a:rPr lang="es-MX" smtClean="0"/>
              <a:t>29/06/2022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40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30E-2328-4F3E-B47C-E26AF1A71E03}" type="datetime1">
              <a:rPr lang="es-MX" smtClean="0"/>
              <a:t>29/06/2022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95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A555-8D63-43F5-A125-6AE77355BD70}" type="datetime1">
              <a:rPr lang="es-MX" smtClean="0"/>
              <a:t>29/06/2022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83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870A-B6C2-45F1-AACF-B194C0ABC146}" type="datetime1">
              <a:rPr lang="es-MX" smtClean="0"/>
              <a:t>29/06/2022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304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EAB9-F1C0-4982-979F-DD3A52642144}" type="datetime1">
              <a:rPr lang="es-MX" smtClean="0"/>
              <a:t>29/06/2022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696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1244-17D6-401B-AFBD-33938CAB2877}" type="datetime1">
              <a:rPr lang="es-MX" smtClean="0"/>
              <a:t>29/06/2022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18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6EC386-7C1E-42C0-81CB-CAA1D43CC5B7}" type="datetime1">
              <a:rPr lang="es-MX" smtClean="0"/>
              <a:t>29/06/2022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4C02-0F5D-44F4-921E-E80D67F35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2779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hoot.it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hyperlink" Target="https://docs.oracle.com/javase/tutorial/essential/concurrency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learning/parallel-and-concurrent-programming-with-java-1" TargetMode="External"/><Relationship Id="rId5" Type="http://schemas.openxmlformats.org/officeDocument/2006/relationships/hyperlink" Target="https://www.baeldung.com/java-atomic-variables" TargetMode="External"/><Relationship Id="rId4" Type="http://schemas.openxmlformats.org/officeDocument/2006/relationships/hyperlink" Target="https://www.baeldung.com/java-thread-safet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tomaslingotti/asynchronous-multithreading-parallel-and-concurrent-programming-e834073083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hoot.it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10464-9284-3E57-14C9-A43F12AB2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5946" y="1368451"/>
            <a:ext cx="3875103" cy="33295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Java </a:t>
            </a:r>
            <a:br>
              <a:rPr lang="en-US" b="1" dirty="0">
                <a:solidFill>
                  <a:srgbClr val="EBEBEB"/>
                </a:solidFill>
              </a:rPr>
            </a:br>
            <a:r>
              <a:rPr lang="en-US" b="1" dirty="0">
                <a:solidFill>
                  <a:srgbClr val="EBEBEB"/>
                </a:solidFill>
              </a:rPr>
              <a:t>Threads</a:t>
            </a:r>
            <a:endParaRPr lang="es-MX" b="1" dirty="0">
              <a:solidFill>
                <a:srgbClr val="EBEBEB"/>
              </a:solidFill>
            </a:endParaRP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17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6ABE60F-21CF-6EA4-6EE6-730408C52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428" y="1368451"/>
            <a:ext cx="2936836" cy="3968697"/>
          </a:xfrm>
          <a:prstGeom prst="rect">
            <a:avLst/>
          </a:prstGeom>
          <a:effectLst/>
        </p:spPr>
      </p:pic>
      <p:sp>
        <p:nvSpPr>
          <p:cNvPr id="4" name="AutoShape 4" descr="Java Development | NerdySoft">
            <a:extLst>
              <a:ext uri="{FF2B5EF4-FFF2-40B4-BE49-F238E27FC236}">
                <a16:creationId xmlns:a16="http://schemas.microsoft.com/office/drawing/2014/main" id="{68279918-614D-0EE1-38E0-19F5CEE7AD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2160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EB9-0976-74DB-01DA-0DF25640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(Mutex)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544A-B51A-1ACE-F841-3B55EB8F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/>
              <a:t>Data Race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When two or more concurrent threads access the same memory location and at least one is trying to modify its value.</a:t>
            </a:r>
          </a:p>
          <a:p>
            <a:r>
              <a:rPr lang="en-US" b="1" dirty="0"/>
              <a:t>Critical Section</a:t>
            </a:r>
          </a:p>
          <a:p>
            <a:pPr marL="457200" lvl="1" indent="0">
              <a:buNone/>
            </a:pPr>
            <a:r>
              <a:rPr lang="en-US" dirty="0"/>
              <a:t>Segment that access a shared resource. </a:t>
            </a:r>
          </a:p>
          <a:p>
            <a:pPr marL="457200" lvl="1" indent="0">
              <a:buNone/>
            </a:pPr>
            <a:r>
              <a:rPr lang="en-US" dirty="0"/>
              <a:t>It shouldn’t be accessed by more than one thread at a time</a:t>
            </a:r>
          </a:p>
          <a:p>
            <a:r>
              <a:rPr lang="en-US" b="1" dirty="0"/>
              <a:t>Lock</a:t>
            </a:r>
          </a:p>
          <a:p>
            <a:pPr marL="457200" lvl="1" indent="0">
              <a:buNone/>
            </a:pPr>
            <a:r>
              <a:rPr lang="en-US" dirty="0"/>
              <a:t>Mechanism to implement mutual exclusion. </a:t>
            </a:r>
          </a:p>
          <a:p>
            <a:pPr marL="457200" lvl="1" indent="0">
              <a:buNone/>
            </a:pPr>
            <a:r>
              <a:rPr lang="en-US" dirty="0"/>
              <a:t>Only one thread possess it at a time and limits the access to the critical section.</a:t>
            </a:r>
          </a:p>
          <a:p>
            <a:r>
              <a:rPr lang="en-US" b="1" dirty="0"/>
              <a:t>Atomic Operation</a:t>
            </a:r>
          </a:p>
          <a:p>
            <a:pPr marL="457200" lvl="1" indent="0">
              <a:buNone/>
            </a:pPr>
            <a:r>
              <a:rPr lang="en-US" dirty="0"/>
              <a:t>Executes a single action.</a:t>
            </a:r>
          </a:p>
          <a:p>
            <a:pPr marL="457200" lvl="1" indent="0">
              <a:buNone/>
            </a:pPr>
            <a:r>
              <a:rPr lang="en-US" dirty="0"/>
              <a:t>It cannot be interrupted by other threads.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2600" b="1" dirty="0">
                <a:solidFill>
                  <a:srgbClr val="FF0000"/>
                </a:solidFill>
              </a:rPr>
              <a:t>Keep the protected code the shortest possible and be mindful!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FB4F9-2938-D962-6B43-50C57428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10</a:t>
            </a:fld>
            <a:endParaRPr lang="es-MX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C7070-4E9E-1086-C81E-79EAC3A46C19}"/>
              </a:ext>
            </a:extLst>
          </p:cNvPr>
          <p:cNvSpPr txBox="1"/>
          <p:nvPr/>
        </p:nvSpPr>
        <p:spPr>
          <a:xfrm>
            <a:off x="0" y="6592901"/>
            <a:ext cx="32319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https://www.techtarget.com/searchstorage/definition/race-condition</a:t>
            </a:r>
          </a:p>
        </p:txBody>
      </p:sp>
    </p:spTree>
    <p:extLst>
      <p:ext uri="{BB962C8B-B14F-4D97-AF65-F5344CB8AC3E}">
        <p14:creationId xmlns:p14="http://schemas.microsoft.com/office/powerpoint/2010/main" val="295387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2E3FB-B45B-8259-D659-0572001C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Let’s code: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Mutual Exclusion</a:t>
            </a:r>
            <a:endParaRPr lang="en-US" sz="80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27780-5A5C-E3C7-7B6A-97BAA01C993A}"/>
              </a:ext>
            </a:extLst>
          </p:cNvPr>
          <p:cNvSpPr txBox="1"/>
          <p:nvPr/>
        </p:nvSpPr>
        <p:spPr>
          <a:xfrm>
            <a:off x="337930" y="5257800"/>
            <a:ext cx="2978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Lock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ReentrantLock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lock(), unlock()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Atomic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Synchronization</a:t>
            </a: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588FE-4A97-D83D-BE82-5E15AEAC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0317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EB9-0976-74DB-01DA-0DF25640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(Mutex) – Contd.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544A-B51A-1ACE-F841-3B55EB8F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Intrinsic/monitor Lock.</a:t>
            </a:r>
          </a:p>
          <a:p>
            <a:pPr marL="457200" lvl="1" indent="0">
              <a:buNone/>
            </a:pPr>
            <a:r>
              <a:rPr lang="en-US" dirty="0"/>
              <a:t>Implicit internal entity associated with each instance. It enforces exclusive access to an object’s state.</a:t>
            </a:r>
          </a:p>
          <a:p>
            <a:pPr marL="457200" lvl="1" indent="0">
              <a:buNone/>
            </a:pPr>
            <a:r>
              <a:rPr lang="en-US" dirty="0"/>
              <a:t>In other words, every object in Java has internally a lock.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Two ways to acquire the intrinsic lock of an object:</a:t>
            </a:r>
          </a:p>
          <a:p>
            <a:pPr lvl="1"/>
            <a:r>
              <a:rPr lang="en-US" dirty="0"/>
              <a:t>Synchronized method</a:t>
            </a:r>
          </a:p>
          <a:p>
            <a:pPr marL="857250" lvl="2" indent="0">
              <a:buNone/>
            </a:pPr>
            <a:r>
              <a:rPr lang="en-US" dirty="0"/>
              <a:t>it automatically acquires the intrinsic lock for that method's object and releases it when the method returns. Even with exceptions.</a:t>
            </a:r>
          </a:p>
          <a:p>
            <a:pPr lvl="1"/>
            <a:r>
              <a:rPr lang="en-US" dirty="0"/>
              <a:t>Synchronized statement/block</a:t>
            </a:r>
          </a:p>
          <a:p>
            <a:pPr marL="857250" lvl="2" indent="0">
              <a:buNone/>
            </a:pPr>
            <a:r>
              <a:rPr lang="en-US" dirty="0"/>
              <a:t>They must specify the object that provides the intrinsic lock.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C73DD-87A8-45A7-5AED-980BCBE8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12</a:t>
            </a:fld>
            <a:endParaRPr lang="es-MX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98D1C-550E-7F68-6420-784B8C591DC0}"/>
              </a:ext>
            </a:extLst>
          </p:cNvPr>
          <p:cNvSpPr txBox="1"/>
          <p:nvPr/>
        </p:nvSpPr>
        <p:spPr>
          <a:xfrm>
            <a:off x="0" y="6592901"/>
            <a:ext cx="35301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https://docs.oracle.com/javase/tutorial/essential/concurrency/locksync.html</a:t>
            </a:r>
          </a:p>
        </p:txBody>
      </p:sp>
    </p:spTree>
    <p:extLst>
      <p:ext uri="{BB962C8B-B14F-4D97-AF65-F5344CB8AC3E}">
        <p14:creationId xmlns:p14="http://schemas.microsoft.com/office/powerpoint/2010/main" val="2614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2E3FB-B45B-8259-D659-0572001C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Let’s code: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Mutual Exclusion – contd.</a:t>
            </a:r>
            <a:endParaRPr lang="en-US" sz="80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27780-5A5C-E3C7-7B6A-97BAA01C993A}"/>
              </a:ext>
            </a:extLst>
          </p:cNvPr>
          <p:cNvSpPr txBox="1"/>
          <p:nvPr/>
        </p:nvSpPr>
        <p:spPr>
          <a:xfrm>
            <a:off x="337930" y="5257800"/>
            <a:ext cx="6248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Synchronization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Statement (class object vs primitive vs wrapper)</a:t>
            </a: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588FE-4A97-D83D-BE82-5E15AEAC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391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3CE6-65AF-679D-4BB8-314ABE7C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459E-E3BD-6D7E-5FE6-9267ACBA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Reentrant lock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Locks a mutex multiple times by the same thread before unlocking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Needs to be unlocked the same number of times as it was locked before another thread can lock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Nested method calls and recursive methods.</a:t>
            </a:r>
          </a:p>
          <a:p>
            <a:r>
              <a:rPr lang="en-US" dirty="0"/>
              <a:t>Try lock</a:t>
            </a:r>
          </a:p>
          <a:p>
            <a:pPr marL="457200" lvl="1" indent="0">
              <a:buNone/>
            </a:pPr>
            <a:r>
              <a:rPr lang="en-US" dirty="0"/>
              <a:t>It is like a non-locking version of locks. It attempts to acquire the lock immediately, returning true if successful and false if not.</a:t>
            </a:r>
          </a:p>
          <a:p>
            <a:r>
              <a:rPr lang="en-US" dirty="0"/>
              <a:t>Read-write lock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Allows multiple threads to read a value as long as non of the threads write the shared mutex. I.e. Write uses an exclusive lock while Read uses a shared lock.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Many readers, few writers</a:t>
            </a: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8807-D12C-DD53-A301-BBB0F929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14</a:t>
            </a:fld>
            <a:endParaRPr lang="es-MX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8FA089A-B53B-1655-8DC6-593B561B58EA}"/>
              </a:ext>
            </a:extLst>
          </p:cNvPr>
          <p:cNvSpPr/>
          <p:nvPr/>
        </p:nvSpPr>
        <p:spPr>
          <a:xfrm>
            <a:off x="10129420" y="2052918"/>
            <a:ext cx="1784413" cy="2439183"/>
          </a:xfrm>
          <a:prstGeom prst="snip1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Deadlock: </a:t>
            </a:r>
          </a:p>
          <a:p>
            <a:r>
              <a:rPr lang="en-US" sz="1400" dirty="0"/>
              <a:t>All processes and threads are unable to continue executing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C742A-90AF-32E3-2FB1-BBCD7DE7AFF9}"/>
              </a:ext>
            </a:extLst>
          </p:cNvPr>
          <p:cNvSpPr txBox="1"/>
          <p:nvPr/>
        </p:nvSpPr>
        <p:spPr>
          <a:xfrm>
            <a:off x="0" y="6592901"/>
            <a:ext cx="66880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https://www.concretepage.com/java/reentrantlock-java-example-with-lock-unlock-trylock-lockinterruptibly-isheldbycurrentthread-and-getholdcount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B1E39440-0550-1359-0EB4-F221BFF60CD9}"/>
              </a:ext>
            </a:extLst>
          </p:cNvPr>
          <p:cNvSpPr/>
          <p:nvPr/>
        </p:nvSpPr>
        <p:spPr>
          <a:xfrm>
            <a:off x="10129420" y="2052918"/>
            <a:ext cx="1784413" cy="2439183"/>
          </a:xfrm>
          <a:prstGeom prst="snip1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What’s is a deadlock?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04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2E3FB-B45B-8259-D659-0572001C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Let’s code: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Locks</a:t>
            </a:r>
            <a:endParaRPr lang="en-US" sz="80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27780-5A5C-E3C7-7B6A-97BAA01C993A}"/>
              </a:ext>
            </a:extLst>
          </p:cNvPr>
          <p:cNvSpPr txBox="1"/>
          <p:nvPr/>
        </p:nvSpPr>
        <p:spPr>
          <a:xfrm>
            <a:off x="337930" y="5257800"/>
            <a:ext cx="3869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Lock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ReentrantLock</a:t>
            </a:r>
            <a:r>
              <a:rPr lang="en-US" dirty="0"/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tryLock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ReentrantReadWriteLock</a:t>
            </a:r>
            <a:r>
              <a:rPr lang="en-US" dirty="0"/>
              <a:t> class</a:t>
            </a: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588FE-4A97-D83D-BE82-5E15AEAC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561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989A3-D43D-47B1-91B2-D6E65320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1"/>
            <a:ext cx="6100788" cy="1638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Time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929A-4BA5-F952-451C-EDB99654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286" y="4046499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https://kahoot.it</a:t>
            </a:r>
            <a:r>
              <a:rPr lang="en-US" cap="all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Graphic 17" descr="Play">
            <a:extLst>
              <a:ext uri="{FF2B5EF4-FFF2-40B4-BE49-F238E27FC236}">
                <a16:creationId xmlns:a16="http://schemas.microsoft.com/office/drawing/2014/main" id="{E430CD65-9369-F333-4454-B1C6EF770B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614D5-1BF8-C540-DDF6-30277A28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2576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EB9-0976-74DB-01DA-0DF25640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544A-B51A-1ACE-F841-3B55EB8F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C73DD-87A8-45A7-5AED-980BCBE8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17</a:t>
            </a:fld>
            <a:endParaRPr lang="es-MX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98D1C-550E-7F68-6420-784B8C591DC0}"/>
              </a:ext>
            </a:extLst>
          </p:cNvPr>
          <p:cNvSpPr txBox="1"/>
          <p:nvPr/>
        </p:nvSpPr>
        <p:spPr>
          <a:xfrm>
            <a:off x="0" y="6592901"/>
            <a:ext cx="34804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https://docs.oracle.com/javase/tutorial/essential/concurrency/liveness.html</a:t>
            </a:r>
          </a:p>
        </p:txBody>
      </p:sp>
    </p:spTree>
    <p:extLst>
      <p:ext uri="{BB962C8B-B14F-4D97-AF65-F5344CB8AC3E}">
        <p14:creationId xmlns:p14="http://schemas.microsoft.com/office/powerpoint/2010/main" val="297662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1069E-30FA-C31D-7135-6A8F849A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Resources</a:t>
            </a:r>
            <a:endParaRPr lang="es-MX" dirty="0">
              <a:solidFill>
                <a:srgbClr val="EBEBEB"/>
              </a:solidFill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36" name="Graphic 35" descr="Marker">
            <a:extLst>
              <a:ext uri="{FF2B5EF4-FFF2-40B4-BE49-F238E27FC236}">
                <a16:creationId xmlns:a16="http://schemas.microsoft.com/office/drawing/2014/main" id="{5E072715-B8AD-515D-C012-796682C17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CD95-A214-DEDC-5532-09D9325F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  <a:hlinkClick r:id="rId4"/>
              </a:rPr>
              <a:t>https://www.baeldung.com/java-thread-safety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  <a:hlinkClick r:id="rId5"/>
              </a:rPr>
              <a:t>https://www.baeldung.com/java-atomic-variables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  <a:hlinkClick r:id="rId6"/>
              </a:rPr>
              <a:t>https://www.linkedin.com/learning/parallel-and-concurrent-programming-with-java-1</a:t>
            </a:r>
            <a:r>
              <a:rPr lang="en-US" sz="1600" dirty="0">
                <a:solidFill>
                  <a:srgbClr val="FFFFFF"/>
                </a:solidFill>
              </a:rPr>
              <a:t>  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s-MX" sz="1600" dirty="0">
                <a:solidFill>
                  <a:srgbClr val="FFFFFF"/>
                </a:solidFill>
                <a:hlinkClick r:id="rId7"/>
              </a:rPr>
              <a:t>https://docs.oracle.com/javase/tutorial/essential/concurrency/index.html</a:t>
            </a:r>
            <a:r>
              <a:rPr lang="es-MX" sz="16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F45D4-BF89-4CEC-B2DE-FD143A77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599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BBDD-FE12-FCAF-E6E6-AC780D48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45-18A4-0106-DF13-14609699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Concepts. Threads and Processes</a:t>
            </a:r>
          </a:p>
          <a:p>
            <a:r>
              <a:rPr lang="en-US" dirty="0"/>
              <a:t>Threads Lifecycle</a:t>
            </a:r>
          </a:p>
          <a:p>
            <a:r>
              <a:rPr lang="en-US" dirty="0"/>
              <a:t>Mutual Exclusion</a:t>
            </a:r>
          </a:p>
          <a:p>
            <a:r>
              <a:rPr lang="en-US" dirty="0"/>
              <a:t>Locks</a:t>
            </a:r>
          </a:p>
          <a:p>
            <a:r>
              <a:rPr lang="en-US" dirty="0"/>
              <a:t>Liveness</a:t>
            </a: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2D6CD-5630-D211-5A59-9EAE5B7B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8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A0D9-B741-07A0-2B81-452C4CD3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&amp; Threads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D150-3245-B3D4-66D5-75897D27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853248"/>
            <a:ext cx="9404723" cy="4671839"/>
          </a:xfrm>
        </p:spPr>
        <p:txBody>
          <a:bodyPr>
            <a:noAutofit/>
          </a:bodyPr>
          <a:lstStyle/>
          <a:p>
            <a:r>
              <a:rPr lang="en-US" sz="1300" b="1" dirty="0"/>
              <a:t>Process</a:t>
            </a:r>
            <a:endParaRPr lang="en-US" sz="1300" dirty="0"/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Software that uses resources for his own, like (RAM, </a:t>
            </a:r>
            <a:r>
              <a:rPr lang="en-US" sz="1300" dirty="0" err="1"/>
              <a:t>etc</a:t>
            </a:r>
            <a:r>
              <a:rPr lang="en-US" sz="1300" dirty="0"/>
              <a:t>). </a:t>
            </a:r>
          </a:p>
          <a:p>
            <a:pPr marL="457200" lvl="1" indent="0">
              <a:buNone/>
            </a:pPr>
            <a:r>
              <a:rPr lang="en-US" sz="1300" dirty="0"/>
              <a:t>Process == program</a:t>
            </a:r>
          </a:p>
          <a:p>
            <a:pPr marL="457200" lvl="1" indent="0">
              <a:buNone/>
            </a:pPr>
            <a:endParaRPr lang="en-US" sz="1300" dirty="0"/>
          </a:p>
          <a:p>
            <a:r>
              <a:rPr lang="en-US" sz="1300" b="1" dirty="0"/>
              <a:t>Thread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A lightweight “process” that shares resources within a process. Many threads in process. They can communicate with each other.</a:t>
            </a:r>
          </a:p>
          <a:p>
            <a:pPr marL="457200" lvl="1" indent="0">
              <a:buNone/>
            </a:pPr>
            <a:endParaRPr lang="en-US" sz="1300" dirty="0"/>
          </a:p>
          <a:p>
            <a:r>
              <a:rPr lang="en-US" sz="1300" b="1" dirty="0"/>
              <a:t>Asynchronous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Piece of SW that runs separately from the main thread and notifies the calling thread when finished.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It's NON_BLOCKING.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It's not multithreading, but relies on multithreading.</a:t>
            </a:r>
          </a:p>
          <a:p>
            <a:pPr marL="457200" lvl="1" indent="0">
              <a:buNone/>
            </a:pPr>
            <a:endParaRPr lang="en-US" sz="1300" dirty="0"/>
          </a:p>
          <a:p>
            <a:r>
              <a:rPr lang="en-US" sz="1300" dirty="0"/>
              <a:t>Note: See windows 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77618-AC42-0D6C-4411-39FBBB9F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3</a:t>
            </a:fld>
            <a:endParaRPr lang="es-MX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DD593-BA82-CF44-0DFE-08E679E6D5C3}"/>
              </a:ext>
            </a:extLst>
          </p:cNvPr>
          <p:cNvSpPr txBox="1"/>
          <p:nvPr/>
        </p:nvSpPr>
        <p:spPr>
          <a:xfrm>
            <a:off x="0" y="6592901"/>
            <a:ext cx="62231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 </a:t>
            </a:r>
            <a:r>
              <a:rPr lang="en-US" sz="800" dirty="0">
                <a:solidFill>
                  <a:srgbClr val="FFFFFF"/>
                </a:solidFill>
                <a:hlinkClick r:id="rId2"/>
              </a:rPr>
              <a:t>https://medium.com/@tomaslingotti/asynchronous-multithreading-parallel-and-concurrent-programming-e834073083ce</a:t>
            </a:r>
            <a:r>
              <a:rPr lang="en-US" sz="8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286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D751-019F-6CA1-6D00-6C8C5D2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Multithreading – Concurrent vs Parallel</a:t>
            </a:r>
            <a:endParaRPr lang="es-MX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1085-70B4-3505-963C-7B04ED36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Multithreading. </a:t>
            </a:r>
            <a:r>
              <a:rPr lang="en-US" dirty="0"/>
              <a:t>Run another thread apart from the main thread to execute a task.</a:t>
            </a:r>
          </a:p>
          <a:p>
            <a:endParaRPr lang="en-US" dirty="0"/>
          </a:p>
          <a:p>
            <a:r>
              <a:rPr lang="en-US" b="1" dirty="0"/>
              <a:t>Concurrency</a:t>
            </a:r>
            <a:r>
              <a:rPr lang="en-US" dirty="0"/>
              <a:t>. Be able to handle different tasks that appear to be run simultaneously.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Parallelism</a:t>
            </a:r>
            <a:r>
              <a:rPr lang="en-US" dirty="0"/>
              <a:t>. Run tasks at the same time. Need multi-core hardware.</a:t>
            </a:r>
            <a:endParaRPr lang="es-MX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91F5BE-A5B6-6FA9-9AA8-95AA80EE462F}"/>
              </a:ext>
            </a:extLst>
          </p:cNvPr>
          <p:cNvCxnSpPr>
            <a:cxnSpLocks/>
          </p:cNvCxnSpPr>
          <p:nvPr/>
        </p:nvCxnSpPr>
        <p:spPr>
          <a:xfrm>
            <a:off x="2015231" y="4367813"/>
            <a:ext cx="53266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F62499-0530-0BEB-232B-EB5269BCCADF}"/>
              </a:ext>
            </a:extLst>
          </p:cNvPr>
          <p:cNvCxnSpPr>
            <a:cxnSpLocks/>
          </p:cNvCxnSpPr>
          <p:nvPr/>
        </p:nvCxnSpPr>
        <p:spPr>
          <a:xfrm>
            <a:off x="2015231" y="4094085"/>
            <a:ext cx="53266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F4F813E-D821-0B2B-AE6A-68735891E622}"/>
              </a:ext>
            </a:extLst>
          </p:cNvPr>
          <p:cNvSpPr/>
          <p:nvPr/>
        </p:nvSpPr>
        <p:spPr>
          <a:xfrm>
            <a:off x="2263806" y="3994919"/>
            <a:ext cx="967666" cy="198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973A53-E7F2-DAE8-91A6-EC8C99BACE8B}"/>
              </a:ext>
            </a:extLst>
          </p:cNvPr>
          <p:cNvSpPr/>
          <p:nvPr/>
        </p:nvSpPr>
        <p:spPr>
          <a:xfrm>
            <a:off x="3231472" y="4268647"/>
            <a:ext cx="665825" cy="198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577BD3-72E9-E7EB-15B7-F3A849B32CC4}"/>
              </a:ext>
            </a:extLst>
          </p:cNvPr>
          <p:cNvSpPr/>
          <p:nvPr/>
        </p:nvSpPr>
        <p:spPr>
          <a:xfrm>
            <a:off x="3897297" y="3970481"/>
            <a:ext cx="665825" cy="222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A1EC1-3DDA-D891-E21B-0AFCCB55B380}"/>
              </a:ext>
            </a:extLst>
          </p:cNvPr>
          <p:cNvSpPr/>
          <p:nvPr/>
        </p:nvSpPr>
        <p:spPr>
          <a:xfrm>
            <a:off x="4563122" y="4292402"/>
            <a:ext cx="1140616" cy="198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5C400D-D591-4320-EF55-1A6AC9E0C09A}"/>
              </a:ext>
            </a:extLst>
          </p:cNvPr>
          <p:cNvSpPr/>
          <p:nvPr/>
        </p:nvSpPr>
        <p:spPr>
          <a:xfrm>
            <a:off x="5677435" y="3946392"/>
            <a:ext cx="1140616" cy="243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FFBF0-FABA-DCCB-A03F-29CD2AC90A7E}"/>
              </a:ext>
            </a:extLst>
          </p:cNvPr>
          <p:cNvSpPr txBox="1"/>
          <p:nvPr/>
        </p:nvSpPr>
        <p:spPr>
          <a:xfrm>
            <a:off x="1310210" y="3955584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Task 1</a:t>
            </a:r>
            <a:endParaRPr lang="es-MX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E4C68-2EE4-2EC8-4EB1-0EEF7C0088E1}"/>
              </a:ext>
            </a:extLst>
          </p:cNvPr>
          <p:cNvSpPr txBox="1"/>
          <p:nvPr/>
        </p:nvSpPr>
        <p:spPr>
          <a:xfrm>
            <a:off x="1310210" y="4250736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Task 2</a:t>
            </a:r>
            <a:endParaRPr lang="es-MX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14CDF2-7DCC-4C49-FF59-6E2844BCA04C}"/>
              </a:ext>
            </a:extLst>
          </p:cNvPr>
          <p:cNvCxnSpPr>
            <a:cxnSpLocks/>
          </p:cNvCxnSpPr>
          <p:nvPr/>
        </p:nvCxnSpPr>
        <p:spPr>
          <a:xfrm>
            <a:off x="2054804" y="5807679"/>
            <a:ext cx="53266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992E76-D3FC-9722-59D6-9AA1714ED968}"/>
              </a:ext>
            </a:extLst>
          </p:cNvPr>
          <p:cNvCxnSpPr>
            <a:cxnSpLocks/>
          </p:cNvCxnSpPr>
          <p:nvPr/>
        </p:nvCxnSpPr>
        <p:spPr>
          <a:xfrm>
            <a:off x="2054804" y="5533951"/>
            <a:ext cx="53266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3D1BD27-13A3-D9E2-BA95-E62EAAEC3990}"/>
              </a:ext>
            </a:extLst>
          </p:cNvPr>
          <p:cNvSpPr/>
          <p:nvPr/>
        </p:nvSpPr>
        <p:spPr>
          <a:xfrm>
            <a:off x="2303379" y="5434785"/>
            <a:ext cx="2792404" cy="198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9B90BE-C32E-E4EF-FB7B-EEED74EF9935}"/>
              </a:ext>
            </a:extLst>
          </p:cNvPr>
          <p:cNvSpPr/>
          <p:nvPr/>
        </p:nvSpPr>
        <p:spPr>
          <a:xfrm>
            <a:off x="2330012" y="5729936"/>
            <a:ext cx="2233110" cy="1948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A15797-FF32-35E0-7847-065EDAF4C308}"/>
              </a:ext>
            </a:extLst>
          </p:cNvPr>
          <p:cNvSpPr txBox="1"/>
          <p:nvPr/>
        </p:nvSpPr>
        <p:spPr>
          <a:xfrm>
            <a:off x="1349783" y="539545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Task 1</a:t>
            </a:r>
            <a:endParaRPr lang="es-MX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7EB90-B44B-9372-2ABE-EE2986550E64}"/>
              </a:ext>
            </a:extLst>
          </p:cNvPr>
          <p:cNvSpPr txBox="1"/>
          <p:nvPr/>
        </p:nvSpPr>
        <p:spPr>
          <a:xfrm>
            <a:off x="1349783" y="569060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Task 2</a:t>
            </a:r>
            <a:endParaRPr lang="es-MX" sz="1200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9B0822A-050D-D2BE-2FC1-BDFC3723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1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7" grpId="0" animBg="1"/>
      <p:bldP spid="18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4347-63AA-06F6-B28D-452B0F0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 in Java</a:t>
            </a:r>
            <a:endParaRPr lang="es-MX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C50E31-6C4F-6445-35F3-F165FC5A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Extending </a:t>
            </a:r>
            <a:r>
              <a:rPr lang="en-US" b="1" dirty="0">
                <a:latin typeface="Lucida Console" panose="020B0609040504020204" pitchFamily="49" charset="0"/>
              </a:rPr>
              <a:t>Thread</a:t>
            </a:r>
            <a:r>
              <a:rPr lang="en-US" dirty="0"/>
              <a:t> class.</a:t>
            </a:r>
          </a:p>
          <a:p>
            <a:endParaRPr lang="en-US" dirty="0"/>
          </a:p>
          <a:p>
            <a:r>
              <a:rPr lang="en-US" dirty="0"/>
              <a:t>Implementing </a:t>
            </a:r>
            <a:r>
              <a:rPr lang="en-US" b="1" dirty="0">
                <a:latin typeface="Lucida Console" panose="020B0609040504020204" pitchFamily="49" charset="0"/>
              </a:rPr>
              <a:t>Runnable</a:t>
            </a:r>
            <a:r>
              <a:rPr lang="en-US" dirty="0"/>
              <a:t> interface.</a:t>
            </a:r>
          </a:p>
          <a:p>
            <a:pPr lvl="1"/>
            <a:r>
              <a:rPr lang="en-US" dirty="0"/>
              <a:t>Inline as lambda or anonymous class</a:t>
            </a:r>
            <a:endParaRPr lang="es-MX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5A464BC-A53B-6C35-E0FE-F2808699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65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2E3FB-B45B-8259-D659-0572001C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Let’s code: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Creating threads</a:t>
            </a:r>
            <a:endParaRPr lang="en-US" sz="80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54A85-6565-561D-B338-F97A3E9718F5}"/>
              </a:ext>
            </a:extLst>
          </p:cNvPr>
          <p:cNvSpPr txBox="1"/>
          <p:nvPr/>
        </p:nvSpPr>
        <p:spPr>
          <a:xfrm>
            <a:off x="790113" y="5257800"/>
            <a:ext cx="5184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ways to create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join(), </a:t>
            </a:r>
            <a:r>
              <a:rPr lang="en-US" dirty="0" err="1"/>
              <a:t>getName</a:t>
            </a:r>
            <a:r>
              <a:rPr lang="en-US" dirty="0"/>
              <a:t>(), </a:t>
            </a:r>
            <a:r>
              <a:rPr lang="en-US" dirty="0" err="1"/>
              <a:t>getId</a:t>
            </a:r>
            <a:r>
              <a:rPr lang="en-US" dirty="0"/>
              <a:t>(), </a:t>
            </a:r>
            <a:r>
              <a:rPr lang="en-US" dirty="0" err="1"/>
              <a:t>currentThread</a:t>
            </a:r>
            <a:r>
              <a:rPr lang="en-US" dirty="0"/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48838-E932-4DFD-8120-ED00FCD2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2162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EB9-0976-74DB-01DA-0DF25640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Lifecycle</a:t>
            </a:r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D0B930-1CF0-BD8F-C96C-C10583083370}"/>
              </a:ext>
            </a:extLst>
          </p:cNvPr>
          <p:cNvSpPr/>
          <p:nvPr/>
        </p:nvSpPr>
        <p:spPr>
          <a:xfrm>
            <a:off x="1966270" y="1970473"/>
            <a:ext cx="1837678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es-MX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20712-0000-434A-2497-9E1D0ACDFDD2}"/>
              </a:ext>
            </a:extLst>
          </p:cNvPr>
          <p:cNvSpPr/>
          <p:nvPr/>
        </p:nvSpPr>
        <p:spPr>
          <a:xfrm>
            <a:off x="1966270" y="3685343"/>
            <a:ext cx="1837678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Runnable</a:t>
            </a:r>
            <a:endParaRPr lang="es-MX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33F1E3-3997-DAE8-D996-F687DC3B5FED}"/>
              </a:ext>
            </a:extLst>
          </p:cNvPr>
          <p:cNvSpPr/>
          <p:nvPr/>
        </p:nvSpPr>
        <p:spPr>
          <a:xfrm>
            <a:off x="5379410" y="3685343"/>
            <a:ext cx="1837678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Blocked</a:t>
            </a:r>
            <a:endParaRPr lang="es-MX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7A2302-2C30-FC97-1841-1CA148EE4D45}"/>
              </a:ext>
            </a:extLst>
          </p:cNvPr>
          <p:cNvSpPr/>
          <p:nvPr/>
        </p:nvSpPr>
        <p:spPr>
          <a:xfrm>
            <a:off x="1966270" y="5400213"/>
            <a:ext cx="1837678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  <a:endParaRPr lang="es-MX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360397-0B25-6829-ED14-F59D1846677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885109" y="2760585"/>
            <a:ext cx="0" cy="92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CB622E-6C5E-61EB-BF43-B75D18AF6CA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85109" y="4475455"/>
            <a:ext cx="0" cy="92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9557D18-0E51-3E72-C758-123528E0F26A}"/>
              </a:ext>
            </a:extLst>
          </p:cNvPr>
          <p:cNvSpPr/>
          <p:nvPr/>
        </p:nvSpPr>
        <p:spPr>
          <a:xfrm>
            <a:off x="3297921" y="3144510"/>
            <a:ext cx="2592279" cy="521598"/>
          </a:xfrm>
          <a:custGeom>
            <a:avLst/>
            <a:gdLst>
              <a:gd name="connsiteX0" fmla="*/ 0 w 2592279"/>
              <a:gd name="connsiteY0" fmla="*/ 861137 h 861137"/>
              <a:gd name="connsiteX1" fmla="*/ 1331650 w 2592279"/>
              <a:gd name="connsiteY1" fmla="*/ 3 h 861137"/>
              <a:gd name="connsiteX2" fmla="*/ 2592279 w 2592279"/>
              <a:gd name="connsiteY2" fmla="*/ 852259 h 86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2279" h="861137">
                <a:moveTo>
                  <a:pt x="0" y="861137"/>
                </a:moveTo>
                <a:cubicBezTo>
                  <a:pt x="449802" y="431310"/>
                  <a:pt x="899604" y="1483"/>
                  <a:pt x="1331650" y="3"/>
                </a:cubicBezTo>
                <a:cubicBezTo>
                  <a:pt x="1763696" y="-1477"/>
                  <a:pt x="2177987" y="425391"/>
                  <a:pt x="2592279" y="8522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1F5B253-8C4C-1CF3-7612-B7827DBBE4FF}"/>
              </a:ext>
            </a:extLst>
          </p:cNvPr>
          <p:cNvSpPr/>
          <p:nvPr/>
        </p:nvSpPr>
        <p:spPr>
          <a:xfrm flipV="1">
            <a:off x="3450321" y="4494690"/>
            <a:ext cx="2592279" cy="521597"/>
          </a:xfrm>
          <a:custGeom>
            <a:avLst/>
            <a:gdLst>
              <a:gd name="connsiteX0" fmla="*/ 0 w 2592279"/>
              <a:gd name="connsiteY0" fmla="*/ 861137 h 861137"/>
              <a:gd name="connsiteX1" fmla="*/ 1331650 w 2592279"/>
              <a:gd name="connsiteY1" fmla="*/ 3 h 861137"/>
              <a:gd name="connsiteX2" fmla="*/ 2592279 w 2592279"/>
              <a:gd name="connsiteY2" fmla="*/ 852259 h 86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2279" h="861137">
                <a:moveTo>
                  <a:pt x="0" y="861137"/>
                </a:moveTo>
                <a:cubicBezTo>
                  <a:pt x="449802" y="431310"/>
                  <a:pt x="899604" y="1483"/>
                  <a:pt x="1331650" y="3"/>
                </a:cubicBezTo>
                <a:cubicBezTo>
                  <a:pt x="1763696" y="-1477"/>
                  <a:pt x="2177987" y="425391"/>
                  <a:pt x="2592279" y="852259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977FB6-A9DD-3D76-F216-0E1B12CC8648}"/>
              </a:ext>
            </a:extLst>
          </p:cNvPr>
          <p:cNvSpPr txBox="1"/>
          <p:nvPr/>
        </p:nvSpPr>
        <p:spPr>
          <a:xfrm>
            <a:off x="2127467" y="303597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s-MX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72DDAB-4370-684B-533E-4AB86F84D015}"/>
              </a:ext>
            </a:extLst>
          </p:cNvPr>
          <p:cNvSpPr txBox="1"/>
          <p:nvPr/>
        </p:nvSpPr>
        <p:spPr>
          <a:xfrm>
            <a:off x="2048920" y="4685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</a:t>
            </a:r>
            <a:endParaRPr lang="es-MX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8D23B1-9E05-5071-F141-A046F85623C7}"/>
              </a:ext>
            </a:extLst>
          </p:cNvPr>
          <p:cNvSpPr txBox="1"/>
          <p:nvPr/>
        </p:nvSpPr>
        <p:spPr>
          <a:xfrm>
            <a:off x="4210095" y="505517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Resume</a:t>
            </a:r>
            <a:endParaRPr lang="es-MX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C7521D-25F4-F6CE-D609-A6CBC8B473F3}"/>
              </a:ext>
            </a:extLst>
          </p:cNvPr>
          <p:cNvSpPr txBox="1"/>
          <p:nvPr/>
        </p:nvSpPr>
        <p:spPr>
          <a:xfrm>
            <a:off x="4186422" y="273628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</a:t>
            </a:r>
            <a:endParaRPr lang="es-MX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BCCA3-01BD-C3FA-2865-8589C8961608}"/>
              </a:ext>
            </a:extLst>
          </p:cNvPr>
          <p:cNvSpPr/>
          <p:nvPr/>
        </p:nvSpPr>
        <p:spPr>
          <a:xfrm>
            <a:off x="8213519" y="1899671"/>
            <a:ext cx="3162300" cy="42198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RUNNABLE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BLOCKED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WAITING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TIMED_WAITING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TERMINATED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A3694E2-351D-9497-3B11-4EE4E9DA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0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1" grpId="0" animBg="1"/>
      <p:bldP spid="34" grpId="0" animBg="1"/>
      <p:bldP spid="35" grpId="0"/>
      <p:bldP spid="36" grpId="0"/>
      <p:bldP spid="37" grpId="0"/>
      <p:bldP spid="38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2E3FB-B45B-8259-D659-0572001C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Let’s code: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Thread Lifecycle</a:t>
            </a:r>
            <a:endParaRPr lang="en-US" sz="80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787FE-F141-752A-31CD-645B0208B884}"/>
              </a:ext>
            </a:extLst>
          </p:cNvPr>
          <p:cNvSpPr txBox="1"/>
          <p:nvPr/>
        </p:nvSpPr>
        <p:spPr>
          <a:xfrm>
            <a:off x="466725" y="574725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getState</a:t>
            </a:r>
            <a:r>
              <a:rPr lang="en-US" dirty="0"/>
              <a:t>()</a:t>
            </a: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F6C80-4CC4-564F-642C-528AA871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464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989A3-D43D-47B1-91B2-D6E65320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1"/>
            <a:ext cx="6100788" cy="1638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Time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929A-4BA5-F952-451C-EDB99654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286" y="4046499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https://kahoot.it</a:t>
            </a:r>
            <a:r>
              <a:rPr lang="en-US" cap="all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Graphic 17" descr="Play">
            <a:extLst>
              <a:ext uri="{FF2B5EF4-FFF2-40B4-BE49-F238E27FC236}">
                <a16:creationId xmlns:a16="http://schemas.microsoft.com/office/drawing/2014/main" id="{E430CD65-9369-F333-4454-B1C6EF770B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614D5-1BF8-C540-DDF6-30277A28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2-0F5D-44F4-921E-E80D67F3574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42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911</TotalTime>
  <Words>746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Lucida Console</vt:lpstr>
      <vt:lpstr>Wingdings 3</vt:lpstr>
      <vt:lpstr>Ion</vt:lpstr>
      <vt:lpstr>Java  Threads</vt:lpstr>
      <vt:lpstr>Content</vt:lpstr>
      <vt:lpstr>Process &amp; Threads</vt:lpstr>
      <vt:lpstr>Multithreading – Concurrent vs Parallel</vt:lpstr>
      <vt:lpstr>Creating threads in Java</vt:lpstr>
      <vt:lpstr>Let’s code: Creating threads</vt:lpstr>
      <vt:lpstr>Thread Lifecycle</vt:lpstr>
      <vt:lpstr>Let’s code: Thread Lifecycle</vt:lpstr>
      <vt:lpstr>Time to play</vt:lpstr>
      <vt:lpstr>Mutual Exclusion (Mutex)</vt:lpstr>
      <vt:lpstr>Let’s code: Mutual Exclusion</vt:lpstr>
      <vt:lpstr>Mutual Exclusion (Mutex) – Contd.</vt:lpstr>
      <vt:lpstr>Let’s code: Mutual Exclusion – contd.</vt:lpstr>
      <vt:lpstr>Locks</vt:lpstr>
      <vt:lpstr>Let’s code: Locks</vt:lpstr>
      <vt:lpstr>Time to play</vt:lpstr>
      <vt:lpstr>Liveness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Threads</dc:title>
  <dc:creator>Miguel Osorio</dc:creator>
  <cp:lastModifiedBy>Miguel Osorio</cp:lastModifiedBy>
  <cp:revision>1</cp:revision>
  <dcterms:created xsi:type="dcterms:W3CDTF">2022-06-20T02:20:59Z</dcterms:created>
  <dcterms:modified xsi:type="dcterms:W3CDTF">2022-06-29T22:43:27Z</dcterms:modified>
</cp:coreProperties>
</file>