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sldIdLst>
    <p:sldId id="256" r:id="rId5"/>
    <p:sldId id="257" r:id="rId6"/>
    <p:sldId id="259" r:id="rId7"/>
    <p:sldId id="261" r:id="rId8"/>
    <p:sldId id="258" r:id="rId9"/>
    <p:sldId id="260" r:id="rId10"/>
    <p:sldId id="262" r:id="rId11"/>
    <p:sldId id="267" r:id="rId12"/>
    <p:sldId id="269" r:id="rId13"/>
    <p:sldId id="268" r:id="rId14"/>
    <p:sldId id="265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478" vWet="480" dt="2022-12-07T19:08:14.269"/>
    <p1510:client id="{698D99B0-1EFF-444B-98F1-A0E261BFC5FA}" v="665" dt="2022-12-07T19:07:56.940"/>
    <p1510:client id="{85E73395-98EE-BA5E-9553-D756D6685984}" v="76" dt="2022-12-07T09:17:15.184"/>
    <p1510:client id="{DC391170-68CE-4F8D-80BA-4665B8DC7662}" v="8" vWet="14" dt="2022-12-07T18:10:3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0F02B2-C300-DA02-352D-B015B6931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7" y="2146212"/>
            <a:ext cx="8432385" cy="35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/>
              <a:t>Examined Covid-19 scientific literature regarding Covid-19 mortality, vaccines, and immunity via data mining.</a:t>
            </a:r>
          </a:p>
          <a:p>
            <a:r>
              <a:rPr lang="en-US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/>
              <a:t>Factorial analysis was done using R Studio to examine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 Link: </a:t>
            </a:r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93849"/>
            <a:ext cx="11080954" cy="3582719"/>
          </a:xfrm>
        </p:spPr>
        <p:txBody>
          <a:bodyPr>
            <a:noAutofit/>
          </a:bodyPr>
          <a:lstStyle/>
          <a:p>
            <a:r>
              <a:rPr lang="en-US" err="1"/>
              <a:t>Hoseinpour</a:t>
            </a:r>
            <a:r>
              <a:rPr lang="en-US"/>
              <a:t> </a:t>
            </a:r>
            <a:r>
              <a:rPr lang="en-US" err="1"/>
              <a:t>Dehkordi</a:t>
            </a:r>
            <a:r>
              <a:rPr lang="en-US"/>
              <a:t>, A., Alizadeh, M., </a:t>
            </a:r>
            <a:r>
              <a:rPr lang="en-US" err="1"/>
              <a:t>Derakhshan</a:t>
            </a:r>
            <a:r>
              <a:rPr lang="en-US"/>
              <a:t>, P., </a:t>
            </a:r>
            <a:r>
              <a:rPr lang="en-US" err="1"/>
              <a:t>Babazadeh</a:t>
            </a:r>
            <a:r>
              <a:rPr lang="en-US"/>
              <a:t>, P., &amp; </a:t>
            </a:r>
            <a:r>
              <a:rPr lang="en-US" err="1"/>
              <a:t>Jahandideh</a:t>
            </a:r>
            <a:r>
              <a:rPr lang="en-US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err="1">
                <a:ea typeface="+mn-lt"/>
                <a:cs typeface="+mn-lt"/>
              </a:rPr>
              <a:t>Radanliev</a:t>
            </a:r>
            <a:r>
              <a:rPr lang="en-US">
                <a:ea typeface="+mn-lt"/>
                <a:cs typeface="+mn-lt"/>
              </a:rPr>
              <a:t>, P., De </a:t>
            </a:r>
            <a:r>
              <a:rPr lang="en-US" err="1">
                <a:ea typeface="+mn-lt"/>
                <a:cs typeface="+mn-lt"/>
              </a:rPr>
              <a:t>Roure</a:t>
            </a:r>
            <a:r>
              <a:rPr lang="en-US">
                <a:ea typeface="+mn-lt"/>
                <a:cs typeface="+mn-lt"/>
              </a:rPr>
              <a:t>, D., &amp; Walton, R. (2020). Data mining and analysis of scientific research data records on Covid-19 mortality, immunity, and vaccine development-In the first wave of the Covid-19 pandemic. </a:t>
            </a:r>
            <a:r>
              <a:rPr lang="en-US" i="1">
                <a:ea typeface="+mn-lt"/>
                <a:cs typeface="+mn-lt"/>
              </a:rPr>
              <a:t>Diabetes &amp; Metabolic Syndrome: Clinical Research &amp; Reviews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>
                <a:ea typeface="+mn-lt"/>
                <a:cs typeface="+mn-lt"/>
              </a:rPr>
              <a:t>14</a:t>
            </a:r>
            <a:r>
              <a:rPr lang="en-US">
                <a:ea typeface="+mn-lt"/>
                <a:cs typeface="+mn-lt"/>
              </a:rPr>
              <a:t>(5), 1121-1132.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with Covid-19, and draw up conclusions as to why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uploaded to Google Drive with the command below</a:t>
            </a:r>
            <a:endParaRPr lang="en-US" sz="2800" b="1"/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07725"/>
            <a:ext cx="7444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wget</a:t>
            </a:r>
            <a:r>
              <a:rPr lang="en-US" b="1"/>
              <a:t> "https://docs.google.com/</a:t>
            </a:r>
            <a:r>
              <a:rPr lang="en-US" b="1" err="1"/>
              <a:t>uc?export</a:t>
            </a:r>
            <a:r>
              <a:rPr lang="en-US" b="1"/>
              <a:t>=</a:t>
            </a:r>
            <a:r>
              <a:rPr lang="en-US" b="1" err="1"/>
              <a:t>download&amp;confirm</a:t>
            </a:r>
            <a:r>
              <a:rPr lang="en-US" b="1"/>
              <a:t>=$(</a:t>
            </a:r>
            <a:r>
              <a:rPr lang="en-US" b="1" err="1"/>
              <a:t>wget</a:t>
            </a:r>
            <a:r>
              <a:rPr lang="en-US" b="1"/>
              <a:t> --quiet --save-cookies /</a:t>
            </a:r>
            <a:r>
              <a:rPr lang="en-US" b="1" err="1"/>
              <a:t>tmp</a:t>
            </a:r>
            <a:r>
              <a:rPr lang="en-US" b="1"/>
              <a:t>/cookies.txt --keep-session-cookies --no-check-certificate 'https://docs.google.com/</a:t>
            </a:r>
            <a:r>
              <a:rPr lang="en-US" b="1" err="1"/>
              <a:t>uc?export</a:t>
            </a:r>
            <a:r>
              <a:rPr lang="en-US" b="1"/>
              <a:t>=</a:t>
            </a:r>
            <a:r>
              <a:rPr lang="en-US" b="1" err="1"/>
              <a:t>download&amp;id</a:t>
            </a:r>
            <a:r>
              <a:rPr lang="en-US" b="1"/>
              <a:t>=1ateNLChrUff2hMW9h1tTkhmdl0AmYCoh' -O- | sed -</a:t>
            </a:r>
            <a:r>
              <a:rPr lang="en-US" b="1" err="1"/>
              <a:t>rn</a:t>
            </a:r>
            <a:r>
              <a:rPr lang="en-US" b="1"/>
              <a:t> 's/.*confirm=([0-9A-Za-z_]+).*/\1\n/p')&amp;id=1ateNLChrUff2hMW9h1tTkhmdl0AmYCoh" -O Covid19Data.tsv</a:t>
            </a:r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810011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Covid-19 Case Surveillance Data </vt:lpstr>
      <vt:lpstr>Background information about the dataset</vt:lpstr>
      <vt:lpstr>Cluster Specifications</vt:lpstr>
      <vt:lpstr>PowerPoint Presentation</vt:lpstr>
      <vt:lpstr>How unique Is our dataset?</vt:lpstr>
      <vt:lpstr>Uploading the dataset to HDFS 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3</cp:revision>
  <dcterms:created xsi:type="dcterms:W3CDTF">2022-12-06T11:06:06Z</dcterms:created>
  <dcterms:modified xsi:type="dcterms:W3CDTF">2022-12-07T19:10:37Z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