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7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kdiudsfhe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asdfasf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78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kjiojerthy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Dfgrse</a:t>
            </a:r>
            <a:endParaRPr lang="en-US" altLang="zh-CN" dirty="0" smtClean="0"/>
          </a:p>
          <a:p>
            <a:r>
              <a:rPr lang="en-US" altLang="zh-CN" dirty="0" err="1"/>
              <a:t>sdfgr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kdiudsfhe</vt:lpstr>
      <vt:lpstr>PowerPoint 演示文稿</vt:lpstr>
      <vt:lpstr>kjiojerthy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2018-05-27T15:47:53Z</dcterms:created>
  <dc:creator>mike</dc:creator>
  <cp:lastModifiedBy>mike</cp:lastModifiedBy>
  <dcterms:modified xsi:type="dcterms:W3CDTF">2018-05-27T15:49:39Z</dcterms:modified>
  <cp:revision>1</cp:revision>
  <dc:title>kdiudsfhe</dc:title>
</cp:coreProperties>
</file>