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131AD-AF41-436D-9AB3-25BCB63EBC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222AD0-FA1D-4D2F-842A-5ADBAFE86671}">
      <dgm:prSet/>
      <dgm:spPr/>
      <dgm:t>
        <a:bodyPr/>
        <a:lstStyle/>
        <a:p>
          <a:pPr>
            <a:defRPr cap="all"/>
          </a:pPr>
          <a:r>
            <a:rPr lang="es-MX"/>
            <a:t>Ventajas:</a:t>
          </a:r>
          <a:endParaRPr lang="en-US"/>
        </a:p>
      </dgm:t>
    </dgm:pt>
    <dgm:pt modelId="{2E53846B-E9F8-4E43-9C7F-92298B9F6D61}" type="parTrans" cxnId="{ACC7AA7A-4C54-4651-B3F8-AB90CBCC9DDB}">
      <dgm:prSet/>
      <dgm:spPr/>
      <dgm:t>
        <a:bodyPr/>
        <a:lstStyle/>
        <a:p>
          <a:endParaRPr lang="en-US"/>
        </a:p>
      </dgm:t>
    </dgm:pt>
    <dgm:pt modelId="{C188DECD-0F6D-40BE-AAEE-237257643BBF}" type="sibTrans" cxnId="{ACC7AA7A-4C54-4651-B3F8-AB90CBCC9DDB}">
      <dgm:prSet/>
      <dgm:spPr/>
      <dgm:t>
        <a:bodyPr/>
        <a:lstStyle/>
        <a:p>
          <a:endParaRPr lang="en-US"/>
        </a:p>
      </dgm:t>
    </dgm:pt>
    <dgm:pt modelId="{AFD073CD-3B92-4C3A-94D4-E4F4D63F0F0D}">
      <dgm:prSet/>
      <dgm:spPr/>
      <dgm:t>
        <a:bodyPr/>
        <a:lstStyle/>
        <a:p>
          <a:pPr>
            <a:defRPr cap="all"/>
          </a:pPr>
          <a:r>
            <a:rPr lang="es-MX"/>
            <a:t>Controlador ya se encuentra implementado por struts2: las acciones se ejecutaran sobre el modelo de objetos de negocio se implementan basándose en clases predefinidas por el framework </a:t>
          </a:r>
          <a:endParaRPr lang="en-US"/>
        </a:p>
      </dgm:t>
    </dgm:pt>
    <dgm:pt modelId="{23659F83-EDDB-4130-B1B9-F3E5E2B1D96D}" type="parTrans" cxnId="{11CC9C26-109A-422F-80A0-BBB01D7CF25E}">
      <dgm:prSet/>
      <dgm:spPr/>
      <dgm:t>
        <a:bodyPr/>
        <a:lstStyle/>
        <a:p>
          <a:endParaRPr lang="en-US"/>
        </a:p>
      </dgm:t>
    </dgm:pt>
    <dgm:pt modelId="{EF9BDA45-1515-4AB8-B7F7-B04B2DBDC341}" type="sibTrans" cxnId="{11CC9C26-109A-422F-80A0-BBB01D7CF25E}">
      <dgm:prSet/>
      <dgm:spPr/>
      <dgm:t>
        <a:bodyPr/>
        <a:lstStyle/>
        <a:p>
          <a:endParaRPr lang="en-US"/>
        </a:p>
      </dgm:t>
    </dgm:pt>
    <dgm:pt modelId="{19F4DB54-751C-475E-A5F3-0DB94177655D}">
      <dgm:prSet/>
      <dgm:spPr/>
      <dgm:t>
        <a:bodyPr/>
        <a:lstStyle/>
        <a:p>
          <a:pPr>
            <a:defRPr cap="all"/>
          </a:pPr>
          <a:r>
            <a:rPr lang="es-MX"/>
            <a:t>Potencia la reutilización de código y soporta las multiples interfaces de usuario </a:t>
          </a:r>
          <a:endParaRPr lang="en-US"/>
        </a:p>
      </dgm:t>
    </dgm:pt>
    <dgm:pt modelId="{F9EA7A39-6898-453C-89DD-111D46897C77}" type="parTrans" cxnId="{A619E297-B643-4D2E-A2D3-BDB7D1815FC9}">
      <dgm:prSet/>
      <dgm:spPr/>
      <dgm:t>
        <a:bodyPr/>
        <a:lstStyle/>
        <a:p>
          <a:endParaRPr lang="en-US"/>
        </a:p>
      </dgm:t>
    </dgm:pt>
    <dgm:pt modelId="{4BE75BE3-806C-4203-A4F1-CB6972867FA8}" type="sibTrans" cxnId="{A619E297-B643-4D2E-A2D3-BDB7D1815FC9}">
      <dgm:prSet/>
      <dgm:spPr/>
      <dgm:t>
        <a:bodyPr/>
        <a:lstStyle/>
        <a:p>
          <a:endParaRPr lang="en-US"/>
        </a:p>
      </dgm:t>
    </dgm:pt>
    <dgm:pt modelId="{444ABB15-3A7C-41BE-900E-21DAE1256C7A}">
      <dgm:prSet/>
      <dgm:spPr/>
      <dgm:t>
        <a:bodyPr/>
        <a:lstStyle/>
        <a:p>
          <a:pPr>
            <a:defRPr cap="all"/>
          </a:pPr>
          <a:r>
            <a:rPr lang="es-MX" dirty="0"/>
            <a:t>Se basa en </a:t>
          </a:r>
          <a:r>
            <a:rPr lang="es-MX" dirty="0" err="1"/>
            <a:t>estandares</a:t>
          </a:r>
          <a:r>
            <a:rPr lang="es-MX" dirty="0"/>
            <a:t> como java </a:t>
          </a:r>
          <a:r>
            <a:rPr lang="es-MX" dirty="0" err="1"/>
            <a:t>servlet</a:t>
          </a:r>
          <a:r>
            <a:rPr lang="es-MX" dirty="0"/>
            <a:t> </a:t>
          </a:r>
          <a:r>
            <a:rPr lang="es-MX" dirty="0" err="1"/>
            <a:t>javabeans</a:t>
          </a:r>
          <a:r>
            <a:rPr lang="es-MX" dirty="0"/>
            <a:t> XML</a:t>
          </a:r>
          <a:endParaRPr lang="en-US" dirty="0"/>
        </a:p>
      </dgm:t>
    </dgm:pt>
    <dgm:pt modelId="{6F80AF2E-0447-4D5D-BAA4-2B14779DB4D8}" type="parTrans" cxnId="{04580CC6-1D2C-489E-88E6-C58576545FD7}">
      <dgm:prSet/>
      <dgm:spPr/>
      <dgm:t>
        <a:bodyPr/>
        <a:lstStyle/>
        <a:p>
          <a:endParaRPr lang="en-US"/>
        </a:p>
      </dgm:t>
    </dgm:pt>
    <dgm:pt modelId="{D1CBBCB3-06C1-4FE0-96AA-462676D501A3}" type="sibTrans" cxnId="{04580CC6-1D2C-489E-88E6-C58576545FD7}">
      <dgm:prSet/>
      <dgm:spPr/>
      <dgm:t>
        <a:bodyPr/>
        <a:lstStyle/>
        <a:p>
          <a:endParaRPr lang="en-US"/>
        </a:p>
      </dgm:t>
    </dgm:pt>
    <dgm:pt modelId="{62676087-F8AF-47C4-B83A-0391333A5885}" type="pres">
      <dgm:prSet presAssocID="{989131AD-AF41-436D-9AB3-25BCB63EBC52}" presName="root" presStyleCnt="0">
        <dgm:presLayoutVars>
          <dgm:dir/>
          <dgm:resizeHandles val="exact"/>
        </dgm:presLayoutVars>
      </dgm:prSet>
      <dgm:spPr/>
    </dgm:pt>
    <dgm:pt modelId="{4F01916D-8133-49EB-ADEE-7898EDDFC06B}" type="pres">
      <dgm:prSet presAssocID="{BC222AD0-FA1D-4D2F-842A-5ADBAFE86671}" presName="compNode" presStyleCnt="0"/>
      <dgm:spPr/>
    </dgm:pt>
    <dgm:pt modelId="{71F22789-66A5-4C1B-B086-D3072FE3F00C}" type="pres">
      <dgm:prSet presAssocID="{BC222AD0-FA1D-4D2F-842A-5ADBAFE8667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6AE5E26-EAAA-4129-9BF4-FF0768782711}" type="pres">
      <dgm:prSet presAssocID="{BC222AD0-FA1D-4D2F-842A-5ADBAFE866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A5E32D63-5F70-4A4D-9866-DE041878E1CC}" type="pres">
      <dgm:prSet presAssocID="{BC222AD0-FA1D-4D2F-842A-5ADBAFE86671}" presName="spaceRect" presStyleCnt="0"/>
      <dgm:spPr/>
    </dgm:pt>
    <dgm:pt modelId="{B2B3CCC9-5982-486E-92B6-5B946E67B48F}" type="pres">
      <dgm:prSet presAssocID="{BC222AD0-FA1D-4D2F-842A-5ADBAFE86671}" presName="textRect" presStyleLbl="revTx" presStyleIdx="0" presStyleCnt="4">
        <dgm:presLayoutVars>
          <dgm:chMax val="1"/>
          <dgm:chPref val="1"/>
        </dgm:presLayoutVars>
      </dgm:prSet>
      <dgm:spPr/>
    </dgm:pt>
    <dgm:pt modelId="{52789E6B-FCCC-41CA-87D1-EB43046FB86B}" type="pres">
      <dgm:prSet presAssocID="{C188DECD-0F6D-40BE-AAEE-237257643BBF}" presName="sibTrans" presStyleCnt="0"/>
      <dgm:spPr/>
    </dgm:pt>
    <dgm:pt modelId="{57F30B06-CA56-4CEB-8B16-A46016E01C43}" type="pres">
      <dgm:prSet presAssocID="{AFD073CD-3B92-4C3A-94D4-E4F4D63F0F0D}" presName="compNode" presStyleCnt="0"/>
      <dgm:spPr/>
    </dgm:pt>
    <dgm:pt modelId="{19510F66-C9C2-4E32-9A10-E9CAE5B9B072}" type="pres">
      <dgm:prSet presAssocID="{AFD073CD-3B92-4C3A-94D4-E4F4D63F0F0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EF20F28-33AF-414E-AC9C-9C90C87BA19F}" type="pres">
      <dgm:prSet presAssocID="{AFD073CD-3B92-4C3A-94D4-E4F4D63F0F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A294DB3-9761-4E5E-849E-7F0C49232BC9}" type="pres">
      <dgm:prSet presAssocID="{AFD073CD-3B92-4C3A-94D4-E4F4D63F0F0D}" presName="spaceRect" presStyleCnt="0"/>
      <dgm:spPr/>
    </dgm:pt>
    <dgm:pt modelId="{BE85D7C1-86B8-4553-BF24-63CA41B17C97}" type="pres">
      <dgm:prSet presAssocID="{AFD073CD-3B92-4C3A-94D4-E4F4D63F0F0D}" presName="textRect" presStyleLbl="revTx" presStyleIdx="1" presStyleCnt="4">
        <dgm:presLayoutVars>
          <dgm:chMax val="1"/>
          <dgm:chPref val="1"/>
        </dgm:presLayoutVars>
      </dgm:prSet>
      <dgm:spPr/>
    </dgm:pt>
    <dgm:pt modelId="{0D2B4B32-7520-43F5-B8C3-CB5C9DC0A2AE}" type="pres">
      <dgm:prSet presAssocID="{EF9BDA45-1515-4AB8-B7F7-B04B2DBDC341}" presName="sibTrans" presStyleCnt="0"/>
      <dgm:spPr/>
    </dgm:pt>
    <dgm:pt modelId="{4EE5DB67-8A03-4FD1-A17E-A94FFC1ACD3C}" type="pres">
      <dgm:prSet presAssocID="{19F4DB54-751C-475E-A5F3-0DB94177655D}" presName="compNode" presStyleCnt="0"/>
      <dgm:spPr/>
    </dgm:pt>
    <dgm:pt modelId="{F5217192-D0F0-4EE0-8169-4DE2BC9CC95B}" type="pres">
      <dgm:prSet presAssocID="{19F4DB54-751C-475E-A5F3-0DB94177655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46A099-E910-466E-B134-E96C60DFEE07}" type="pres">
      <dgm:prSet presAssocID="{19F4DB54-751C-475E-A5F3-0DB9417765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E46EC37-7540-4DDC-959C-E43181D9E61E}" type="pres">
      <dgm:prSet presAssocID="{19F4DB54-751C-475E-A5F3-0DB94177655D}" presName="spaceRect" presStyleCnt="0"/>
      <dgm:spPr/>
    </dgm:pt>
    <dgm:pt modelId="{13A3B364-A47D-4ACE-8F48-D88F4A0A64FB}" type="pres">
      <dgm:prSet presAssocID="{19F4DB54-751C-475E-A5F3-0DB94177655D}" presName="textRect" presStyleLbl="revTx" presStyleIdx="2" presStyleCnt="4">
        <dgm:presLayoutVars>
          <dgm:chMax val="1"/>
          <dgm:chPref val="1"/>
        </dgm:presLayoutVars>
      </dgm:prSet>
      <dgm:spPr/>
    </dgm:pt>
    <dgm:pt modelId="{0209132D-C1E7-4895-A211-E19F31299877}" type="pres">
      <dgm:prSet presAssocID="{4BE75BE3-806C-4203-A4F1-CB6972867FA8}" presName="sibTrans" presStyleCnt="0"/>
      <dgm:spPr/>
    </dgm:pt>
    <dgm:pt modelId="{278FE2F4-F468-493F-B0A5-44AD7309CA6B}" type="pres">
      <dgm:prSet presAssocID="{444ABB15-3A7C-41BE-900E-21DAE1256C7A}" presName="compNode" presStyleCnt="0"/>
      <dgm:spPr/>
    </dgm:pt>
    <dgm:pt modelId="{3C0FA649-C333-4A87-8D7D-66BA8DDFA7F9}" type="pres">
      <dgm:prSet presAssocID="{444ABB15-3A7C-41BE-900E-21DAE1256C7A}" presName="iconBgRect" presStyleLbl="bgShp" presStyleIdx="3" presStyleCnt="4" custLinFactX="-91321" custLinFactNeighborX="-100000" custLinFactNeighborY="-83588"/>
      <dgm:spPr>
        <a:prstGeom prst="round2DiagRect">
          <a:avLst>
            <a:gd name="adj1" fmla="val 29727"/>
            <a:gd name="adj2" fmla="val 0"/>
          </a:avLst>
        </a:prstGeom>
      </dgm:spPr>
    </dgm:pt>
    <dgm:pt modelId="{8EAABB1E-64A9-427F-85B6-B6DB0671166A}" type="pres">
      <dgm:prSet presAssocID="{444ABB15-3A7C-41BE-900E-21DAE1256C7A}" presName="iconRect" presStyleLbl="node1" presStyleIdx="3" presStyleCnt="4" custLinFactX="-133835" custLinFactY="-40638" custLinFactNeighborX="-200000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56ECFDB-0121-4D0E-8902-79B2B2940873}" type="pres">
      <dgm:prSet presAssocID="{444ABB15-3A7C-41BE-900E-21DAE1256C7A}" presName="spaceRect" presStyleCnt="0"/>
      <dgm:spPr/>
    </dgm:pt>
    <dgm:pt modelId="{B2E33FAD-74DD-41D5-9DBE-ED228ECB3CF5}" type="pres">
      <dgm:prSet presAssocID="{444ABB15-3A7C-41BE-900E-21DAE1256C7A}" presName="textRect" presStyleLbl="revTx" presStyleIdx="3" presStyleCnt="4" custLinFactX="-12237" custLinFactNeighborX="-100000" custLinFactNeighborY="-33971">
        <dgm:presLayoutVars>
          <dgm:chMax val="1"/>
          <dgm:chPref val="1"/>
        </dgm:presLayoutVars>
      </dgm:prSet>
      <dgm:spPr/>
    </dgm:pt>
  </dgm:ptLst>
  <dgm:cxnLst>
    <dgm:cxn modelId="{11CC9C26-109A-422F-80A0-BBB01D7CF25E}" srcId="{989131AD-AF41-436D-9AB3-25BCB63EBC52}" destId="{AFD073CD-3B92-4C3A-94D4-E4F4D63F0F0D}" srcOrd="1" destOrd="0" parTransId="{23659F83-EDDB-4130-B1B9-F3E5E2B1D96D}" sibTransId="{EF9BDA45-1515-4AB8-B7F7-B04B2DBDC341}"/>
    <dgm:cxn modelId="{D643AD47-B640-4759-B572-D858F1E5D92E}" type="presOf" srcId="{AFD073CD-3B92-4C3A-94D4-E4F4D63F0F0D}" destId="{BE85D7C1-86B8-4553-BF24-63CA41B17C97}" srcOrd="0" destOrd="0" presId="urn:microsoft.com/office/officeart/2018/5/layout/IconLeafLabelList"/>
    <dgm:cxn modelId="{D5581248-DD1D-4EB2-8997-87ACD4CD9AD3}" type="presOf" srcId="{989131AD-AF41-436D-9AB3-25BCB63EBC52}" destId="{62676087-F8AF-47C4-B83A-0391333A5885}" srcOrd="0" destOrd="0" presId="urn:microsoft.com/office/officeart/2018/5/layout/IconLeafLabelList"/>
    <dgm:cxn modelId="{ACC7AA7A-4C54-4651-B3F8-AB90CBCC9DDB}" srcId="{989131AD-AF41-436D-9AB3-25BCB63EBC52}" destId="{BC222AD0-FA1D-4D2F-842A-5ADBAFE86671}" srcOrd="0" destOrd="0" parTransId="{2E53846B-E9F8-4E43-9C7F-92298B9F6D61}" sibTransId="{C188DECD-0F6D-40BE-AAEE-237257643BBF}"/>
    <dgm:cxn modelId="{A619E297-B643-4D2E-A2D3-BDB7D1815FC9}" srcId="{989131AD-AF41-436D-9AB3-25BCB63EBC52}" destId="{19F4DB54-751C-475E-A5F3-0DB94177655D}" srcOrd="2" destOrd="0" parTransId="{F9EA7A39-6898-453C-89DD-111D46897C77}" sibTransId="{4BE75BE3-806C-4203-A4F1-CB6972867FA8}"/>
    <dgm:cxn modelId="{B504A3AD-4C5B-4091-A859-FD67E6A53A16}" type="presOf" srcId="{19F4DB54-751C-475E-A5F3-0DB94177655D}" destId="{13A3B364-A47D-4ACE-8F48-D88F4A0A64FB}" srcOrd="0" destOrd="0" presId="urn:microsoft.com/office/officeart/2018/5/layout/IconLeafLabelList"/>
    <dgm:cxn modelId="{04580CC6-1D2C-489E-88E6-C58576545FD7}" srcId="{989131AD-AF41-436D-9AB3-25BCB63EBC52}" destId="{444ABB15-3A7C-41BE-900E-21DAE1256C7A}" srcOrd="3" destOrd="0" parTransId="{6F80AF2E-0447-4D5D-BAA4-2B14779DB4D8}" sibTransId="{D1CBBCB3-06C1-4FE0-96AA-462676D501A3}"/>
    <dgm:cxn modelId="{3C2239DC-0247-40EC-A451-D14410307060}" type="presOf" srcId="{444ABB15-3A7C-41BE-900E-21DAE1256C7A}" destId="{B2E33FAD-74DD-41D5-9DBE-ED228ECB3CF5}" srcOrd="0" destOrd="0" presId="urn:microsoft.com/office/officeart/2018/5/layout/IconLeafLabelList"/>
    <dgm:cxn modelId="{4EDFE6E8-7B8E-489A-B802-AC0DE2706214}" type="presOf" srcId="{BC222AD0-FA1D-4D2F-842A-5ADBAFE86671}" destId="{B2B3CCC9-5982-486E-92B6-5B946E67B48F}" srcOrd="0" destOrd="0" presId="urn:microsoft.com/office/officeart/2018/5/layout/IconLeafLabelList"/>
    <dgm:cxn modelId="{03F11E4A-400C-467D-937B-6CA4198A931E}" type="presParOf" srcId="{62676087-F8AF-47C4-B83A-0391333A5885}" destId="{4F01916D-8133-49EB-ADEE-7898EDDFC06B}" srcOrd="0" destOrd="0" presId="urn:microsoft.com/office/officeart/2018/5/layout/IconLeafLabelList"/>
    <dgm:cxn modelId="{3FF7F559-E430-4E61-964B-9E54E8B6B70B}" type="presParOf" srcId="{4F01916D-8133-49EB-ADEE-7898EDDFC06B}" destId="{71F22789-66A5-4C1B-B086-D3072FE3F00C}" srcOrd="0" destOrd="0" presId="urn:microsoft.com/office/officeart/2018/5/layout/IconLeafLabelList"/>
    <dgm:cxn modelId="{798A1D7B-E0FA-4C33-8EF8-F328E2601E1D}" type="presParOf" srcId="{4F01916D-8133-49EB-ADEE-7898EDDFC06B}" destId="{06AE5E26-EAAA-4129-9BF4-FF0768782711}" srcOrd="1" destOrd="0" presId="urn:microsoft.com/office/officeart/2018/5/layout/IconLeafLabelList"/>
    <dgm:cxn modelId="{A8E887D9-2D00-4FBD-8DDB-4736E2D30860}" type="presParOf" srcId="{4F01916D-8133-49EB-ADEE-7898EDDFC06B}" destId="{A5E32D63-5F70-4A4D-9866-DE041878E1CC}" srcOrd="2" destOrd="0" presId="urn:microsoft.com/office/officeart/2018/5/layout/IconLeafLabelList"/>
    <dgm:cxn modelId="{7A11CD73-0D9A-49F1-A59E-53206B6A50A9}" type="presParOf" srcId="{4F01916D-8133-49EB-ADEE-7898EDDFC06B}" destId="{B2B3CCC9-5982-486E-92B6-5B946E67B48F}" srcOrd="3" destOrd="0" presId="urn:microsoft.com/office/officeart/2018/5/layout/IconLeafLabelList"/>
    <dgm:cxn modelId="{F19ECFAF-B9FE-4CAC-AB74-7EF11AA67E44}" type="presParOf" srcId="{62676087-F8AF-47C4-B83A-0391333A5885}" destId="{52789E6B-FCCC-41CA-87D1-EB43046FB86B}" srcOrd="1" destOrd="0" presId="urn:microsoft.com/office/officeart/2018/5/layout/IconLeafLabelList"/>
    <dgm:cxn modelId="{73444233-694E-420C-86F8-76EF05395284}" type="presParOf" srcId="{62676087-F8AF-47C4-B83A-0391333A5885}" destId="{57F30B06-CA56-4CEB-8B16-A46016E01C43}" srcOrd="2" destOrd="0" presId="urn:microsoft.com/office/officeart/2018/5/layout/IconLeafLabelList"/>
    <dgm:cxn modelId="{F9972899-D6B6-4337-BE22-BB3A8BDB423E}" type="presParOf" srcId="{57F30B06-CA56-4CEB-8B16-A46016E01C43}" destId="{19510F66-C9C2-4E32-9A10-E9CAE5B9B072}" srcOrd="0" destOrd="0" presId="urn:microsoft.com/office/officeart/2018/5/layout/IconLeafLabelList"/>
    <dgm:cxn modelId="{F48D8F12-4C95-4CCD-A541-F3D19183051F}" type="presParOf" srcId="{57F30B06-CA56-4CEB-8B16-A46016E01C43}" destId="{DEF20F28-33AF-414E-AC9C-9C90C87BA19F}" srcOrd="1" destOrd="0" presId="urn:microsoft.com/office/officeart/2018/5/layout/IconLeafLabelList"/>
    <dgm:cxn modelId="{302246E8-FA05-456B-9C43-343818B0B711}" type="presParOf" srcId="{57F30B06-CA56-4CEB-8B16-A46016E01C43}" destId="{1A294DB3-9761-4E5E-849E-7F0C49232BC9}" srcOrd="2" destOrd="0" presId="urn:microsoft.com/office/officeart/2018/5/layout/IconLeafLabelList"/>
    <dgm:cxn modelId="{5FE30625-2BD9-4D36-9612-A02919136C55}" type="presParOf" srcId="{57F30B06-CA56-4CEB-8B16-A46016E01C43}" destId="{BE85D7C1-86B8-4553-BF24-63CA41B17C97}" srcOrd="3" destOrd="0" presId="urn:microsoft.com/office/officeart/2018/5/layout/IconLeafLabelList"/>
    <dgm:cxn modelId="{7E11C744-3DBB-4FB1-A5C7-816EFA75CD1F}" type="presParOf" srcId="{62676087-F8AF-47C4-B83A-0391333A5885}" destId="{0D2B4B32-7520-43F5-B8C3-CB5C9DC0A2AE}" srcOrd="3" destOrd="0" presId="urn:microsoft.com/office/officeart/2018/5/layout/IconLeafLabelList"/>
    <dgm:cxn modelId="{A64A131B-A4C7-4C32-BB64-B0D07F5755C1}" type="presParOf" srcId="{62676087-F8AF-47C4-B83A-0391333A5885}" destId="{4EE5DB67-8A03-4FD1-A17E-A94FFC1ACD3C}" srcOrd="4" destOrd="0" presId="urn:microsoft.com/office/officeart/2018/5/layout/IconLeafLabelList"/>
    <dgm:cxn modelId="{0C24D3C4-7031-4BEC-A166-0886F7191437}" type="presParOf" srcId="{4EE5DB67-8A03-4FD1-A17E-A94FFC1ACD3C}" destId="{F5217192-D0F0-4EE0-8169-4DE2BC9CC95B}" srcOrd="0" destOrd="0" presId="urn:microsoft.com/office/officeart/2018/5/layout/IconLeafLabelList"/>
    <dgm:cxn modelId="{4B3AF897-4A8B-46C2-9353-36F0AA1A2FC2}" type="presParOf" srcId="{4EE5DB67-8A03-4FD1-A17E-A94FFC1ACD3C}" destId="{1346A099-E910-466E-B134-E96C60DFEE07}" srcOrd="1" destOrd="0" presId="urn:microsoft.com/office/officeart/2018/5/layout/IconLeafLabelList"/>
    <dgm:cxn modelId="{1B9B1CEB-7C4C-4F50-9784-6968F3396C47}" type="presParOf" srcId="{4EE5DB67-8A03-4FD1-A17E-A94FFC1ACD3C}" destId="{2E46EC37-7540-4DDC-959C-E43181D9E61E}" srcOrd="2" destOrd="0" presId="urn:microsoft.com/office/officeart/2018/5/layout/IconLeafLabelList"/>
    <dgm:cxn modelId="{842689F0-002C-4479-97FD-89CA6D89EE1F}" type="presParOf" srcId="{4EE5DB67-8A03-4FD1-A17E-A94FFC1ACD3C}" destId="{13A3B364-A47D-4ACE-8F48-D88F4A0A64FB}" srcOrd="3" destOrd="0" presId="urn:microsoft.com/office/officeart/2018/5/layout/IconLeafLabelList"/>
    <dgm:cxn modelId="{9E812A28-13E4-4A66-8DCD-ED88962D38A2}" type="presParOf" srcId="{62676087-F8AF-47C4-B83A-0391333A5885}" destId="{0209132D-C1E7-4895-A211-E19F31299877}" srcOrd="5" destOrd="0" presId="urn:microsoft.com/office/officeart/2018/5/layout/IconLeafLabelList"/>
    <dgm:cxn modelId="{E85F4F29-5EBA-4D3D-8BB6-1DDCFE702BD6}" type="presParOf" srcId="{62676087-F8AF-47C4-B83A-0391333A5885}" destId="{278FE2F4-F468-493F-B0A5-44AD7309CA6B}" srcOrd="6" destOrd="0" presId="urn:microsoft.com/office/officeart/2018/5/layout/IconLeafLabelList"/>
    <dgm:cxn modelId="{ACD793C6-777F-4862-8541-1AA7E4799AFF}" type="presParOf" srcId="{278FE2F4-F468-493F-B0A5-44AD7309CA6B}" destId="{3C0FA649-C333-4A87-8D7D-66BA8DDFA7F9}" srcOrd="0" destOrd="0" presId="urn:microsoft.com/office/officeart/2018/5/layout/IconLeafLabelList"/>
    <dgm:cxn modelId="{CE63CB6B-496D-4922-9C23-7A7F2A69E641}" type="presParOf" srcId="{278FE2F4-F468-493F-B0A5-44AD7309CA6B}" destId="{8EAABB1E-64A9-427F-85B6-B6DB0671166A}" srcOrd="1" destOrd="0" presId="urn:microsoft.com/office/officeart/2018/5/layout/IconLeafLabelList"/>
    <dgm:cxn modelId="{4DED1ED7-C5A8-407C-B718-EDE943BD416C}" type="presParOf" srcId="{278FE2F4-F468-493F-B0A5-44AD7309CA6B}" destId="{556ECFDB-0121-4D0E-8902-79B2B2940873}" srcOrd="2" destOrd="0" presId="urn:microsoft.com/office/officeart/2018/5/layout/IconLeafLabelList"/>
    <dgm:cxn modelId="{CAE8EC44-31F1-4F29-8A70-FA1563AE51EE}" type="presParOf" srcId="{278FE2F4-F468-493F-B0A5-44AD7309CA6B}" destId="{B2E33FAD-74DD-41D5-9DBE-ED228ECB3C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E69ACA-2952-47D6-9F47-0D0D8E872D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ECE0454-BED4-4566-96E9-D28631A9C7D5}">
      <dgm:prSet/>
      <dgm:spPr/>
      <dgm:t>
        <a:bodyPr/>
        <a:lstStyle/>
        <a:p>
          <a:r>
            <a:rPr lang="es-MX" dirty="0"/>
            <a:t>Desventajas </a:t>
          </a:r>
          <a:endParaRPr lang="en-US" dirty="0"/>
        </a:p>
      </dgm:t>
    </dgm:pt>
    <dgm:pt modelId="{83FE1E01-F461-45CD-BEAD-5EA986602237}" type="parTrans" cxnId="{2549D7F9-4416-4C65-B172-44B584BA4448}">
      <dgm:prSet/>
      <dgm:spPr/>
      <dgm:t>
        <a:bodyPr/>
        <a:lstStyle/>
        <a:p>
          <a:endParaRPr lang="en-US"/>
        </a:p>
      </dgm:t>
    </dgm:pt>
    <dgm:pt modelId="{73124E41-0F96-4CB5-B23E-2AA540596460}" type="sibTrans" cxnId="{2549D7F9-4416-4C65-B172-44B584BA4448}">
      <dgm:prSet/>
      <dgm:spPr/>
      <dgm:t>
        <a:bodyPr/>
        <a:lstStyle/>
        <a:p>
          <a:endParaRPr lang="en-US"/>
        </a:p>
      </dgm:t>
    </dgm:pt>
    <dgm:pt modelId="{11E9348E-96D6-44DA-9C86-38D05E8E4309}">
      <dgm:prSet/>
      <dgm:spPr/>
      <dgm:t>
        <a:bodyPr/>
        <a:lstStyle/>
        <a:p>
          <a:r>
            <a:rPr lang="es-MX"/>
            <a:t>Se requiere por parte de los desarrolladores un conocimiento profundo y detallado de Servlets y JSPs lo que representa una curva de aprendizaje, quede requerirse no se recomienda en proyectos cortos.</a:t>
          </a:r>
          <a:endParaRPr lang="en-US"/>
        </a:p>
      </dgm:t>
    </dgm:pt>
    <dgm:pt modelId="{3A2FA824-F067-4DDF-BEBF-733D65989BD9}" type="parTrans" cxnId="{6C7763C5-1ADE-4189-BA63-A1E2919771DC}">
      <dgm:prSet/>
      <dgm:spPr/>
      <dgm:t>
        <a:bodyPr/>
        <a:lstStyle/>
        <a:p>
          <a:endParaRPr lang="en-US"/>
        </a:p>
      </dgm:t>
    </dgm:pt>
    <dgm:pt modelId="{AEF22359-191E-4926-80B8-F7F4E846B83F}" type="sibTrans" cxnId="{6C7763C5-1ADE-4189-BA63-A1E2919771DC}">
      <dgm:prSet/>
      <dgm:spPr/>
      <dgm:t>
        <a:bodyPr/>
        <a:lstStyle/>
        <a:p>
          <a:endParaRPr lang="en-US"/>
        </a:p>
      </dgm:t>
    </dgm:pt>
    <dgm:pt modelId="{60FF4613-EDAC-498C-8BA4-7A2A99461B2A}">
      <dgm:prSet/>
      <dgm:spPr/>
      <dgm:t>
        <a:bodyPr/>
        <a:lstStyle/>
        <a:p>
          <a:r>
            <a:rPr lang="es-MX"/>
            <a:t>En comparación con la tecnología de Servlets y JSPs, los desarrolladoresprincipiantes encuentran que la documentación en línea de www.Apache.orges confusa y pobremente organizada. Existen menos libros de Struts que deServlets y JSPs.</a:t>
          </a:r>
          <a:endParaRPr lang="en-US"/>
        </a:p>
      </dgm:t>
    </dgm:pt>
    <dgm:pt modelId="{DB70DBDE-7679-49BA-B9A9-FAD1435A6785}" type="parTrans" cxnId="{2CD6709A-A3D6-4BF4-8C02-E1BB201CA67D}">
      <dgm:prSet/>
      <dgm:spPr/>
      <dgm:t>
        <a:bodyPr/>
        <a:lstStyle/>
        <a:p>
          <a:endParaRPr lang="en-US"/>
        </a:p>
      </dgm:t>
    </dgm:pt>
    <dgm:pt modelId="{963FCA96-35F5-40BF-950E-715C0B33E91D}" type="sibTrans" cxnId="{2CD6709A-A3D6-4BF4-8C02-E1BB201CA67D}">
      <dgm:prSet/>
      <dgm:spPr/>
      <dgm:t>
        <a:bodyPr/>
        <a:lstStyle/>
        <a:p>
          <a:endParaRPr lang="en-US"/>
        </a:p>
      </dgm:t>
    </dgm:pt>
    <dgm:pt modelId="{1FC44407-8291-4E98-B20C-973E22E87F13}">
      <dgm:prSet/>
      <dgm:spPr/>
      <dgm:t>
        <a:bodyPr/>
        <a:lstStyle/>
        <a:p>
          <a:r>
            <a:rPr lang="es-MX" dirty="0"/>
            <a:t>Existen opiniones encontradas en cuanto al tema de la implementación </a:t>
          </a:r>
          <a:r>
            <a:rPr lang="es-MX" dirty="0" err="1"/>
            <a:t>quehace</a:t>
          </a:r>
          <a:r>
            <a:rPr lang="es-MX" dirty="0"/>
            <a:t> Struts del patrón de arquitectura MVC. Para muchos, este “</a:t>
          </a:r>
          <a:r>
            <a:rPr lang="es-MX" dirty="0" err="1"/>
            <a:t>códigoescondido</a:t>
          </a:r>
          <a:r>
            <a:rPr lang="es-MX" dirty="0"/>
            <a:t>” le quita transparencia a las aplicaciones construidas con Struts </a:t>
          </a:r>
          <a:r>
            <a:rPr lang="es-MX" dirty="0" err="1"/>
            <a:t>ylas</a:t>
          </a:r>
          <a:r>
            <a:rPr lang="es-MX" dirty="0"/>
            <a:t> hace más difícil de entender</a:t>
          </a:r>
          <a:endParaRPr lang="en-US" dirty="0"/>
        </a:p>
      </dgm:t>
    </dgm:pt>
    <dgm:pt modelId="{A2712201-EAB1-49EF-8A91-E1FE9A4D4FBE}" type="parTrans" cxnId="{F135B268-E93B-461A-AFE9-DD8C448CF097}">
      <dgm:prSet/>
      <dgm:spPr/>
      <dgm:t>
        <a:bodyPr/>
        <a:lstStyle/>
        <a:p>
          <a:endParaRPr lang="en-US"/>
        </a:p>
      </dgm:t>
    </dgm:pt>
    <dgm:pt modelId="{D48BB869-8AC7-425E-BEC4-8F290DBC80B0}" type="sibTrans" cxnId="{F135B268-E93B-461A-AFE9-DD8C448CF097}">
      <dgm:prSet/>
      <dgm:spPr/>
      <dgm:t>
        <a:bodyPr/>
        <a:lstStyle/>
        <a:p>
          <a:endParaRPr lang="en-US"/>
        </a:p>
      </dgm:t>
    </dgm:pt>
    <dgm:pt modelId="{DB37D635-E274-4220-B096-90FE36B411C8}" type="pres">
      <dgm:prSet presAssocID="{51E69ACA-2952-47D6-9F47-0D0D8E872D15}" presName="root" presStyleCnt="0">
        <dgm:presLayoutVars>
          <dgm:dir/>
          <dgm:resizeHandles val="exact"/>
        </dgm:presLayoutVars>
      </dgm:prSet>
      <dgm:spPr/>
    </dgm:pt>
    <dgm:pt modelId="{909AF7C3-1B40-4B49-B4E8-8DFE7A374D8B}" type="pres">
      <dgm:prSet presAssocID="{9ECE0454-BED4-4566-96E9-D28631A9C7D5}" presName="compNode" presStyleCnt="0"/>
      <dgm:spPr/>
    </dgm:pt>
    <dgm:pt modelId="{41BEB079-617E-4BBC-B97F-23DF1D6E3F5D}" type="pres">
      <dgm:prSet presAssocID="{9ECE0454-BED4-4566-96E9-D28631A9C7D5}" presName="bgRect" presStyleLbl="bgShp" presStyleIdx="0" presStyleCnt="4"/>
      <dgm:spPr/>
    </dgm:pt>
    <dgm:pt modelId="{03945C2D-05EB-4B1D-8B40-4EA986EB84A8}" type="pres">
      <dgm:prSet presAssocID="{9ECE0454-BED4-4566-96E9-D28631A9C7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A2602DCD-661A-427A-AF8B-A82419B5CA69}" type="pres">
      <dgm:prSet presAssocID="{9ECE0454-BED4-4566-96E9-D28631A9C7D5}" presName="spaceRect" presStyleCnt="0"/>
      <dgm:spPr/>
    </dgm:pt>
    <dgm:pt modelId="{E109478F-4625-46B1-B124-C26205162F13}" type="pres">
      <dgm:prSet presAssocID="{9ECE0454-BED4-4566-96E9-D28631A9C7D5}" presName="parTx" presStyleLbl="revTx" presStyleIdx="0" presStyleCnt="4">
        <dgm:presLayoutVars>
          <dgm:chMax val="0"/>
          <dgm:chPref val="0"/>
        </dgm:presLayoutVars>
      </dgm:prSet>
      <dgm:spPr/>
    </dgm:pt>
    <dgm:pt modelId="{2F22A32C-6DD2-4DB6-84A3-6EC39032D471}" type="pres">
      <dgm:prSet presAssocID="{73124E41-0F96-4CB5-B23E-2AA540596460}" presName="sibTrans" presStyleCnt="0"/>
      <dgm:spPr/>
    </dgm:pt>
    <dgm:pt modelId="{AEE4D9B5-4949-41FF-B6E3-EDD007FA2E70}" type="pres">
      <dgm:prSet presAssocID="{11E9348E-96D6-44DA-9C86-38D05E8E4309}" presName="compNode" presStyleCnt="0"/>
      <dgm:spPr/>
    </dgm:pt>
    <dgm:pt modelId="{B57C7F98-7F20-459D-8564-68304AC043E0}" type="pres">
      <dgm:prSet presAssocID="{11E9348E-96D6-44DA-9C86-38D05E8E4309}" presName="bgRect" presStyleLbl="bgShp" presStyleIdx="1" presStyleCnt="4" custScaleY="138802"/>
      <dgm:spPr/>
    </dgm:pt>
    <dgm:pt modelId="{2853A02B-FAD6-4DD2-A8A3-3C02AFE722AB}" type="pres">
      <dgm:prSet presAssocID="{11E9348E-96D6-44DA-9C86-38D05E8E43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8B09DAE-98B5-47A9-B455-DB4CF5292CC1}" type="pres">
      <dgm:prSet presAssocID="{11E9348E-96D6-44DA-9C86-38D05E8E4309}" presName="spaceRect" presStyleCnt="0"/>
      <dgm:spPr/>
    </dgm:pt>
    <dgm:pt modelId="{51851B30-83E0-4AD8-B11A-414D2C8768DE}" type="pres">
      <dgm:prSet presAssocID="{11E9348E-96D6-44DA-9C86-38D05E8E4309}" presName="parTx" presStyleLbl="revTx" presStyleIdx="1" presStyleCnt="4">
        <dgm:presLayoutVars>
          <dgm:chMax val="0"/>
          <dgm:chPref val="0"/>
        </dgm:presLayoutVars>
      </dgm:prSet>
      <dgm:spPr/>
    </dgm:pt>
    <dgm:pt modelId="{009CEF16-4078-44FD-A89A-45BFAA82CB8E}" type="pres">
      <dgm:prSet presAssocID="{AEF22359-191E-4926-80B8-F7F4E846B83F}" presName="sibTrans" presStyleCnt="0"/>
      <dgm:spPr/>
    </dgm:pt>
    <dgm:pt modelId="{9BF3699F-999D-4115-8B4F-875F807B1C41}" type="pres">
      <dgm:prSet presAssocID="{60FF4613-EDAC-498C-8BA4-7A2A99461B2A}" presName="compNode" presStyleCnt="0"/>
      <dgm:spPr/>
    </dgm:pt>
    <dgm:pt modelId="{0B3A232E-5E38-4FD5-9324-F7FC51F30F50}" type="pres">
      <dgm:prSet presAssocID="{60FF4613-EDAC-498C-8BA4-7A2A99461B2A}" presName="bgRect" presStyleLbl="bgShp" presStyleIdx="2" presStyleCnt="4" custScaleY="129625"/>
      <dgm:spPr/>
    </dgm:pt>
    <dgm:pt modelId="{62FF65C8-C7D6-4DCE-99B3-62C730557CF1}" type="pres">
      <dgm:prSet presAssocID="{60FF4613-EDAC-498C-8BA4-7A2A99461B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08D5DB9-6C5C-4819-BC18-7D15D707D240}" type="pres">
      <dgm:prSet presAssocID="{60FF4613-EDAC-498C-8BA4-7A2A99461B2A}" presName="spaceRect" presStyleCnt="0"/>
      <dgm:spPr/>
    </dgm:pt>
    <dgm:pt modelId="{C0113F9B-5F84-4445-B35B-E2D98BF674F8}" type="pres">
      <dgm:prSet presAssocID="{60FF4613-EDAC-498C-8BA4-7A2A99461B2A}" presName="parTx" presStyleLbl="revTx" presStyleIdx="2" presStyleCnt="4">
        <dgm:presLayoutVars>
          <dgm:chMax val="0"/>
          <dgm:chPref val="0"/>
        </dgm:presLayoutVars>
      </dgm:prSet>
      <dgm:spPr/>
    </dgm:pt>
    <dgm:pt modelId="{60C5419C-C012-4C49-975C-56A541D991CF}" type="pres">
      <dgm:prSet presAssocID="{963FCA96-35F5-40BF-950E-715C0B33E91D}" presName="sibTrans" presStyleCnt="0"/>
      <dgm:spPr/>
    </dgm:pt>
    <dgm:pt modelId="{EC92EB56-544A-4ED9-A7EC-EB786D5D64B7}" type="pres">
      <dgm:prSet presAssocID="{1FC44407-8291-4E98-B20C-973E22E87F13}" presName="compNode" presStyleCnt="0"/>
      <dgm:spPr/>
    </dgm:pt>
    <dgm:pt modelId="{1CB9BFB3-D07D-4245-87B6-96F63EEB72FF}" type="pres">
      <dgm:prSet presAssocID="{1FC44407-8291-4E98-B20C-973E22E87F13}" presName="bgRect" presStyleLbl="bgShp" presStyleIdx="3" presStyleCnt="4"/>
      <dgm:spPr/>
    </dgm:pt>
    <dgm:pt modelId="{91AB5978-639D-465D-AACE-2C82B54EC6D5}" type="pres">
      <dgm:prSet presAssocID="{1FC44407-8291-4E98-B20C-973E22E87F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65C135E7-8E8E-43A5-994F-30C1F8728D2F}" type="pres">
      <dgm:prSet presAssocID="{1FC44407-8291-4E98-B20C-973E22E87F13}" presName="spaceRect" presStyleCnt="0"/>
      <dgm:spPr/>
    </dgm:pt>
    <dgm:pt modelId="{70A1D379-34B7-494D-B8EF-7C595758BAD5}" type="pres">
      <dgm:prSet presAssocID="{1FC44407-8291-4E98-B20C-973E22E87F13}" presName="parTx" presStyleLbl="revTx" presStyleIdx="3" presStyleCnt="4" custScaleX="107182" custScaleY="120515">
        <dgm:presLayoutVars>
          <dgm:chMax val="0"/>
          <dgm:chPref val="0"/>
        </dgm:presLayoutVars>
      </dgm:prSet>
      <dgm:spPr/>
    </dgm:pt>
  </dgm:ptLst>
  <dgm:cxnLst>
    <dgm:cxn modelId="{11431426-4EAB-4B08-8F39-00B3A0252F6A}" type="presOf" srcId="{60FF4613-EDAC-498C-8BA4-7A2A99461B2A}" destId="{C0113F9B-5F84-4445-B35B-E2D98BF674F8}" srcOrd="0" destOrd="0" presId="urn:microsoft.com/office/officeart/2018/2/layout/IconVerticalSolidList"/>
    <dgm:cxn modelId="{198B5C67-6C00-4D64-9144-29CA5B27D9F0}" type="presOf" srcId="{11E9348E-96D6-44DA-9C86-38D05E8E4309}" destId="{51851B30-83E0-4AD8-B11A-414D2C8768DE}" srcOrd="0" destOrd="0" presId="urn:microsoft.com/office/officeart/2018/2/layout/IconVerticalSolidList"/>
    <dgm:cxn modelId="{F135B268-E93B-461A-AFE9-DD8C448CF097}" srcId="{51E69ACA-2952-47D6-9F47-0D0D8E872D15}" destId="{1FC44407-8291-4E98-B20C-973E22E87F13}" srcOrd="3" destOrd="0" parTransId="{A2712201-EAB1-49EF-8A91-E1FE9A4D4FBE}" sibTransId="{D48BB869-8AC7-425E-BEC4-8F290DBC80B0}"/>
    <dgm:cxn modelId="{DC62B96A-D766-42BD-991A-E06B625ADD52}" type="presOf" srcId="{1FC44407-8291-4E98-B20C-973E22E87F13}" destId="{70A1D379-34B7-494D-B8EF-7C595758BAD5}" srcOrd="0" destOrd="0" presId="urn:microsoft.com/office/officeart/2018/2/layout/IconVerticalSolidList"/>
    <dgm:cxn modelId="{2CD6709A-A3D6-4BF4-8C02-E1BB201CA67D}" srcId="{51E69ACA-2952-47D6-9F47-0D0D8E872D15}" destId="{60FF4613-EDAC-498C-8BA4-7A2A99461B2A}" srcOrd="2" destOrd="0" parTransId="{DB70DBDE-7679-49BA-B9A9-FAD1435A6785}" sibTransId="{963FCA96-35F5-40BF-950E-715C0B33E91D}"/>
    <dgm:cxn modelId="{770E84AC-45F7-4CEB-BB78-BE721ADEB094}" type="presOf" srcId="{51E69ACA-2952-47D6-9F47-0D0D8E872D15}" destId="{DB37D635-E274-4220-B096-90FE36B411C8}" srcOrd="0" destOrd="0" presId="urn:microsoft.com/office/officeart/2018/2/layout/IconVerticalSolidList"/>
    <dgm:cxn modelId="{6C7763C5-1ADE-4189-BA63-A1E2919771DC}" srcId="{51E69ACA-2952-47D6-9F47-0D0D8E872D15}" destId="{11E9348E-96D6-44DA-9C86-38D05E8E4309}" srcOrd="1" destOrd="0" parTransId="{3A2FA824-F067-4DDF-BEBF-733D65989BD9}" sibTransId="{AEF22359-191E-4926-80B8-F7F4E846B83F}"/>
    <dgm:cxn modelId="{E410BFD9-ECA1-4B88-94E9-0C118343B7D4}" type="presOf" srcId="{9ECE0454-BED4-4566-96E9-D28631A9C7D5}" destId="{E109478F-4625-46B1-B124-C26205162F13}" srcOrd="0" destOrd="0" presId="urn:microsoft.com/office/officeart/2018/2/layout/IconVerticalSolidList"/>
    <dgm:cxn modelId="{2549D7F9-4416-4C65-B172-44B584BA4448}" srcId="{51E69ACA-2952-47D6-9F47-0D0D8E872D15}" destId="{9ECE0454-BED4-4566-96E9-D28631A9C7D5}" srcOrd="0" destOrd="0" parTransId="{83FE1E01-F461-45CD-BEAD-5EA986602237}" sibTransId="{73124E41-0F96-4CB5-B23E-2AA540596460}"/>
    <dgm:cxn modelId="{0F39BDDC-F915-4C28-8EFC-DB731B762EFD}" type="presParOf" srcId="{DB37D635-E274-4220-B096-90FE36B411C8}" destId="{909AF7C3-1B40-4B49-B4E8-8DFE7A374D8B}" srcOrd="0" destOrd="0" presId="urn:microsoft.com/office/officeart/2018/2/layout/IconVerticalSolidList"/>
    <dgm:cxn modelId="{FB0DBA3E-FD9C-4135-AFD8-05D60997B5F0}" type="presParOf" srcId="{909AF7C3-1B40-4B49-B4E8-8DFE7A374D8B}" destId="{41BEB079-617E-4BBC-B97F-23DF1D6E3F5D}" srcOrd="0" destOrd="0" presId="urn:microsoft.com/office/officeart/2018/2/layout/IconVerticalSolidList"/>
    <dgm:cxn modelId="{B430A3F5-055A-4EFF-AE93-379E1CD89244}" type="presParOf" srcId="{909AF7C3-1B40-4B49-B4E8-8DFE7A374D8B}" destId="{03945C2D-05EB-4B1D-8B40-4EA986EB84A8}" srcOrd="1" destOrd="0" presId="urn:microsoft.com/office/officeart/2018/2/layout/IconVerticalSolidList"/>
    <dgm:cxn modelId="{39034073-1129-4C95-9961-B940C2F939DB}" type="presParOf" srcId="{909AF7C3-1B40-4B49-B4E8-8DFE7A374D8B}" destId="{A2602DCD-661A-427A-AF8B-A82419B5CA69}" srcOrd="2" destOrd="0" presId="urn:microsoft.com/office/officeart/2018/2/layout/IconVerticalSolidList"/>
    <dgm:cxn modelId="{413551E1-BEFC-432E-A106-C2D8F6FB27A4}" type="presParOf" srcId="{909AF7C3-1B40-4B49-B4E8-8DFE7A374D8B}" destId="{E109478F-4625-46B1-B124-C26205162F13}" srcOrd="3" destOrd="0" presId="urn:microsoft.com/office/officeart/2018/2/layout/IconVerticalSolidList"/>
    <dgm:cxn modelId="{909442E8-A2E4-4A39-9F96-174A599683DC}" type="presParOf" srcId="{DB37D635-E274-4220-B096-90FE36B411C8}" destId="{2F22A32C-6DD2-4DB6-84A3-6EC39032D471}" srcOrd="1" destOrd="0" presId="urn:microsoft.com/office/officeart/2018/2/layout/IconVerticalSolidList"/>
    <dgm:cxn modelId="{39D97426-69AF-482D-9D0B-EF1C398DEC7F}" type="presParOf" srcId="{DB37D635-E274-4220-B096-90FE36B411C8}" destId="{AEE4D9B5-4949-41FF-B6E3-EDD007FA2E70}" srcOrd="2" destOrd="0" presId="urn:microsoft.com/office/officeart/2018/2/layout/IconVerticalSolidList"/>
    <dgm:cxn modelId="{95AD3523-F286-44A7-B79E-CF260BDE298E}" type="presParOf" srcId="{AEE4D9B5-4949-41FF-B6E3-EDD007FA2E70}" destId="{B57C7F98-7F20-459D-8564-68304AC043E0}" srcOrd="0" destOrd="0" presId="urn:microsoft.com/office/officeart/2018/2/layout/IconVerticalSolidList"/>
    <dgm:cxn modelId="{42F0D0C3-EF01-424D-91A8-0679D74BCEAB}" type="presParOf" srcId="{AEE4D9B5-4949-41FF-B6E3-EDD007FA2E70}" destId="{2853A02B-FAD6-4DD2-A8A3-3C02AFE722AB}" srcOrd="1" destOrd="0" presId="urn:microsoft.com/office/officeart/2018/2/layout/IconVerticalSolidList"/>
    <dgm:cxn modelId="{5E26FD05-C661-4B6C-A72A-34B791D5C20A}" type="presParOf" srcId="{AEE4D9B5-4949-41FF-B6E3-EDD007FA2E70}" destId="{68B09DAE-98B5-47A9-B455-DB4CF5292CC1}" srcOrd="2" destOrd="0" presId="urn:microsoft.com/office/officeart/2018/2/layout/IconVerticalSolidList"/>
    <dgm:cxn modelId="{D09F809A-E58B-4837-B193-A2D3A37721F8}" type="presParOf" srcId="{AEE4D9B5-4949-41FF-B6E3-EDD007FA2E70}" destId="{51851B30-83E0-4AD8-B11A-414D2C8768DE}" srcOrd="3" destOrd="0" presId="urn:microsoft.com/office/officeart/2018/2/layout/IconVerticalSolidList"/>
    <dgm:cxn modelId="{79C84E9C-7FC6-472F-B560-4F56216C0E64}" type="presParOf" srcId="{DB37D635-E274-4220-B096-90FE36B411C8}" destId="{009CEF16-4078-44FD-A89A-45BFAA82CB8E}" srcOrd="3" destOrd="0" presId="urn:microsoft.com/office/officeart/2018/2/layout/IconVerticalSolidList"/>
    <dgm:cxn modelId="{FA296782-3B00-497A-91DA-CC8225112999}" type="presParOf" srcId="{DB37D635-E274-4220-B096-90FE36B411C8}" destId="{9BF3699F-999D-4115-8B4F-875F807B1C41}" srcOrd="4" destOrd="0" presId="urn:microsoft.com/office/officeart/2018/2/layout/IconVerticalSolidList"/>
    <dgm:cxn modelId="{6CE49835-B82E-489B-8BA7-5B1A944B10A1}" type="presParOf" srcId="{9BF3699F-999D-4115-8B4F-875F807B1C41}" destId="{0B3A232E-5E38-4FD5-9324-F7FC51F30F50}" srcOrd="0" destOrd="0" presId="urn:microsoft.com/office/officeart/2018/2/layout/IconVerticalSolidList"/>
    <dgm:cxn modelId="{42B79ECB-FD09-40AF-B2E2-586C315093A3}" type="presParOf" srcId="{9BF3699F-999D-4115-8B4F-875F807B1C41}" destId="{62FF65C8-C7D6-4DCE-99B3-62C730557CF1}" srcOrd="1" destOrd="0" presId="urn:microsoft.com/office/officeart/2018/2/layout/IconVerticalSolidList"/>
    <dgm:cxn modelId="{29F74CFE-CE82-489E-A2EA-610B829143C8}" type="presParOf" srcId="{9BF3699F-999D-4115-8B4F-875F807B1C41}" destId="{208D5DB9-6C5C-4819-BC18-7D15D707D240}" srcOrd="2" destOrd="0" presId="urn:microsoft.com/office/officeart/2018/2/layout/IconVerticalSolidList"/>
    <dgm:cxn modelId="{AAB521FB-4ECC-4675-8EFB-C1EC12CF0972}" type="presParOf" srcId="{9BF3699F-999D-4115-8B4F-875F807B1C41}" destId="{C0113F9B-5F84-4445-B35B-E2D98BF674F8}" srcOrd="3" destOrd="0" presId="urn:microsoft.com/office/officeart/2018/2/layout/IconVerticalSolidList"/>
    <dgm:cxn modelId="{A1261D75-2F9B-41D9-ABC4-D097B020D69F}" type="presParOf" srcId="{DB37D635-E274-4220-B096-90FE36B411C8}" destId="{60C5419C-C012-4C49-975C-56A541D991CF}" srcOrd="5" destOrd="0" presId="urn:microsoft.com/office/officeart/2018/2/layout/IconVerticalSolidList"/>
    <dgm:cxn modelId="{784B27E9-8CA6-44E0-BF42-9ECF80C70FA5}" type="presParOf" srcId="{DB37D635-E274-4220-B096-90FE36B411C8}" destId="{EC92EB56-544A-4ED9-A7EC-EB786D5D64B7}" srcOrd="6" destOrd="0" presId="urn:microsoft.com/office/officeart/2018/2/layout/IconVerticalSolidList"/>
    <dgm:cxn modelId="{9811FA9A-19E9-4706-9FD3-89BD916F904D}" type="presParOf" srcId="{EC92EB56-544A-4ED9-A7EC-EB786D5D64B7}" destId="{1CB9BFB3-D07D-4245-87B6-96F63EEB72FF}" srcOrd="0" destOrd="0" presId="urn:microsoft.com/office/officeart/2018/2/layout/IconVerticalSolidList"/>
    <dgm:cxn modelId="{570ED42D-50F4-4FE2-A5E6-F7A25AE70272}" type="presParOf" srcId="{EC92EB56-544A-4ED9-A7EC-EB786D5D64B7}" destId="{91AB5978-639D-465D-AACE-2C82B54EC6D5}" srcOrd="1" destOrd="0" presId="urn:microsoft.com/office/officeart/2018/2/layout/IconVerticalSolidList"/>
    <dgm:cxn modelId="{BDA76AFA-614C-4334-9C90-A1BB910536EC}" type="presParOf" srcId="{EC92EB56-544A-4ED9-A7EC-EB786D5D64B7}" destId="{65C135E7-8E8E-43A5-994F-30C1F8728D2F}" srcOrd="2" destOrd="0" presId="urn:microsoft.com/office/officeart/2018/2/layout/IconVerticalSolidList"/>
    <dgm:cxn modelId="{8776E388-E908-4D7E-BBED-211D6CFC5729}" type="presParOf" srcId="{EC92EB56-544A-4ED9-A7EC-EB786D5D64B7}" destId="{70A1D379-34B7-494D-B8EF-7C595758BA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22789-66A5-4C1B-B086-D3072FE3F00C}">
      <dsp:nvSpPr>
        <dsp:cNvPr id="0" name=""/>
        <dsp:cNvSpPr/>
      </dsp:nvSpPr>
      <dsp:spPr>
        <a:xfrm>
          <a:off x="327295" y="2241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E5E26-EAAA-4129-9BF4-FF0768782711}">
      <dsp:nvSpPr>
        <dsp:cNvPr id="0" name=""/>
        <dsp:cNvSpPr/>
      </dsp:nvSpPr>
      <dsp:spPr>
        <a:xfrm>
          <a:off x="531131" y="206076"/>
          <a:ext cx="548789" cy="548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3CCC9-5982-486E-92B6-5B946E67B48F}">
      <dsp:nvSpPr>
        <dsp:cNvPr id="0" name=""/>
        <dsp:cNvSpPr/>
      </dsp:nvSpPr>
      <dsp:spPr>
        <a:xfrm>
          <a:off x="21541" y="1256616"/>
          <a:ext cx="1567968" cy="14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Ventajas:</a:t>
          </a:r>
          <a:endParaRPr lang="en-US" sz="1100" kern="1200"/>
        </a:p>
      </dsp:txBody>
      <dsp:txXfrm>
        <a:off x="21541" y="1256616"/>
        <a:ext cx="1567968" cy="1411171"/>
      </dsp:txXfrm>
    </dsp:sp>
    <dsp:sp modelId="{19510F66-C9C2-4E32-9A10-E9CAE5B9B072}">
      <dsp:nvSpPr>
        <dsp:cNvPr id="0" name=""/>
        <dsp:cNvSpPr/>
      </dsp:nvSpPr>
      <dsp:spPr>
        <a:xfrm>
          <a:off x="2169658" y="2241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20F28-33AF-414E-AC9C-9C90C87BA19F}">
      <dsp:nvSpPr>
        <dsp:cNvPr id="0" name=""/>
        <dsp:cNvSpPr/>
      </dsp:nvSpPr>
      <dsp:spPr>
        <a:xfrm>
          <a:off x="2373494" y="206076"/>
          <a:ext cx="548789" cy="548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5D7C1-86B8-4553-BF24-63CA41B17C97}">
      <dsp:nvSpPr>
        <dsp:cNvPr id="0" name=""/>
        <dsp:cNvSpPr/>
      </dsp:nvSpPr>
      <dsp:spPr>
        <a:xfrm>
          <a:off x="1863904" y="1256616"/>
          <a:ext cx="1567968" cy="14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Controlador ya se encuentra implementado por struts2: las acciones se ejecutaran sobre el modelo de objetos de negocio se implementan basándose en clases predefinidas por el framework </a:t>
          </a:r>
          <a:endParaRPr lang="en-US" sz="1100" kern="1200"/>
        </a:p>
      </dsp:txBody>
      <dsp:txXfrm>
        <a:off x="1863904" y="1256616"/>
        <a:ext cx="1567968" cy="1411171"/>
      </dsp:txXfrm>
    </dsp:sp>
    <dsp:sp modelId="{F5217192-D0F0-4EE0-8169-4DE2BC9CC95B}">
      <dsp:nvSpPr>
        <dsp:cNvPr id="0" name=""/>
        <dsp:cNvSpPr/>
      </dsp:nvSpPr>
      <dsp:spPr>
        <a:xfrm>
          <a:off x="4012021" y="2241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6A099-E910-466E-B134-E96C60DFEE07}">
      <dsp:nvSpPr>
        <dsp:cNvPr id="0" name=""/>
        <dsp:cNvSpPr/>
      </dsp:nvSpPr>
      <dsp:spPr>
        <a:xfrm>
          <a:off x="4215857" y="206076"/>
          <a:ext cx="548789" cy="5487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3B364-A47D-4ACE-8F48-D88F4A0A64FB}">
      <dsp:nvSpPr>
        <dsp:cNvPr id="0" name=""/>
        <dsp:cNvSpPr/>
      </dsp:nvSpPr>
      <dsp:spPr>
        <a:xfrm>
          <a:off x="3706267" y="1256616"/>
          <a:ext cx="1567968" cy="14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Potencia la reutilización de código y soporta las multiples interfaces de usuario </a:t>
          </a:r>
          <a:endParaRPr lang="en-US" sz="1100" kern="1200"/>
        </a:p>
      </dsp:txBody>
      <dsp:txXfrm>
        <a:off x="3706267" y="1256616"/>
        <a:ext cx="1567968" cy="1411171"/>
      </dsp:txXfrm>
    </dsp:sp>
    <dsp:sp modelId="{3C0FA649-C333-4A87-8D7D-66BA8DDFA7F9}">
      <dsp:nvSpPr>
        <dsp:cNvPr id="0" name=""/>
        <dsp:cNvSpPr/>
      </dsp:nvSpPr>
      <dsp:spPr>
        <a:xfrm>
          <a:off x="339747" y="2260293"/>
          <a:ext cx="956460" cy="9564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ABB1E-64A9-427F-85B6-B6DB0671166A}">
      <dsp:nvSpPr>
        <dsp:cNvPr id="0" name=""/>
        <dsp:cNvSpPr/>
      </dsp:nvSpPr>
      <dsp:spPr>
        <a:xfrm>
          <a:off x="541444" y="2491810"/>
          <a:ext cx="548789" cy="5487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33FAD-74DD-41D5-9DBE-ED228ECB3CF5}">
      <dsp:nvSpPr>
        <dsp:cNvPr id="0" name=""/>
        <dsp:cNvSpPr/>
      </dsp:nvSpPr>
      <dsp:spPr>
        <a:xfrm>
          <a:off x="104063" y="3834765"/>
          <a:ext cx="1567968" cy="14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 dirty="0"/>
            <a:t>Se basa en </a:t>
          </a:r>
          <a:r>
            <a:rPr lang="es-MX" sz="1100" kern="1200" dirty="0" err="1"/>
            <a:t>estandares</a:t>
          </a:r>
          <a:r>
            <a:rPr lang="es-MX" sz="1100" kern="1200" dirty="0"/>
            <a:t> como java </a:t>
          </a:r>
          <a:r>
            <a:rPr lang="es-MX" sz="1100" kern="1200" dirty="0" err="1"/>
            <a:t>servlet</a:t>
          </a:r>
          <a:r>
            <a:rPr lang="es-MX" sz="1100" kern="1200" dirty="0"/>
            <a:t> </a:t>
          </a:r>
          <a:r>
            <a:rPr lang="es-MX" sz="1100" kern="1200" dirty="0" err="1"/>
            <a:t>javabeans</a:t>
          </a:r>
          <a:r>
            <a:rPr lang="es-MX" sz="1100" kern="1200" dirty="0"/>
            <a:t> XML</a:t>
          </a:r>
          <a:endParaRPr lang="en-US" sz="1100" kern="1200" dirty="0"/>
        </a:p>
      </dsp:txBody>
      <dsp:txXfrm>
        <a:off x="104063" y="3834765"/>
        <a:ext cx="1567968" cy="141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EB079-617E-4BBC-B97F-23DF1D6E3F5D}">
      <dsp:nvSpPr>
        <dsp:cNvPr id="0" name=""/>
        <dsp:cNvSpPr/>
      </dsp:nvSpPr>
      <dsp:spPr>
        <a:xfrm>
          <a:off x="-35751" y="201912"/>
          <a:ext cx="5889686" cy="752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45C2D-05EB-4B1D-8B40-4EA986EB84A8}">
      <dsp:nvSpPr>
        <dsp:cNvPr id="0" name=""/>
        <dsp:cNvSpPr/>
      </dsp:nvSpPr>
      <dsp:spPr>
        <a:xfrm>
          <a:off x="191742" y="371122"/>
          <a:ext cx="414433" cy="413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9478F-4625-46B1-B124-C26205162F13}">
      <dsp:nvSpPr>
        <dsp:cNvPr id="0" name=""/>
        <dsp:cNvSpPr/>
      </dsp:nvSpPr>
      <dsp:spPr>
        <a:xfrm>
          <a:off x="833668" y="201912"/>
          <a:ext cx="4915261" cy="94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89" tIns="99489" rIns="99489" bIns="9948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Desventajas </a:t>
          </a:r>
          <a:endParaRPr lang="en-US" sz="1400" kern="1200" dirty="0"/>
        </a:p>
      </dsp:txBody>
      <dsp:txXfrm>
        <a:off x="833668" y="201912"/>
        <a:ext cx="4915261" cy="940055"/>
      </dsp:txXfrm>
    </dsp:sp>
    <dsp:sp modelId="{B57C7F98-7F20-459D-8564-68304AC043E0}">
      <dsp:nvSpPr>
        <dsp:cNvPr id="0" name=""/>
        <dsp:cNvSpPr/>
      </dsp:nvSpPr>
      <dsp:spPr>
        <a:xfrm>
          <a:off x="-35751" y="1376981"/>
          <a:ext cx="5889686" cy="10438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3A02B-FAD6-4DD2-A8A3-3C02AFE722AB}">
      <dsp:nvSpPr>
        <dsp:cNvPr id="0" name=""/>
        <dsp:cNvSpPr/>
      </dsp:nvSpPr>
      <dsp:spPr>
        <a:xfrm>
          <a:off x="191742" y="1692095"/>
          <a:ext cx="414433" cy="413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51B30-83E0-4AD8-B11A-414D2C8768DE}">
      <dsp:nvSpPr>
        <dsp:cNvPr id="0" name=""/>
        <dsp:cNvSpPr/>
      </dsp:nvSpPr>
      <dsp:spPr>
        <a:xfrm>
          <a:off x="833668" y="1522885"/>
          <a:ext cx="4915261" cy="94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89" tIns="99489" rIns="99489" bIns="9948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Se requiere por parte de los desarrolladores un conocimiento profundo y detallado de Servlets y JSPs lo que representa una curva de aprendizaje, quede requerirse no se recomienda en proyectos cortos.</a:t>
          </a:r>
          <a:endParaRPr lang="en-US" sz="1400" kern="1200"/>
        </a:p>
      </dsp:txBody>
      <dsp:txXfrm>
        <a:off x="833668" y="1522885"/>
        <a:ext cx="4915261" cy="940055"/>
      </dsp:txXfrm>
    </dsp:sp>
    <dsp:sp modelId="{0B3A232E-5E38-4FD5-9324-F7FC51F30F50}">
      <dsp:nvSpPr>
        <dsp:cNvPr id="0" name=""/>
        <dsp:cNvSpPr/>
      </dsp:nvSpPr>
      <dsp:spPr>
        <a:xfrm>
          <a:off x="-35751" y="2697955"/>
          <a:ext cx="5889686" cy="9748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F65C8-C7D6-4DCE-99B3-62C730557CF1}">
      <dsp:nvSpPr>
        <dsp:cNvPr id="0" name=""/>
        <dsp:cNvSpPr/>
      </dsp:nvSpPr>
      <dsp:spPr>
        <a:xfrm>
          <a:off x="191742" y="2978561"/>
          <a:ext cx="414433" cy="413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13F9B-5F84-4445-B35B-E2D98BF674F8}">
      <dsp:nvSpPr>
        <dsp:cNvPr id="0" name=""/>
        <dsp:cNvSpPr/>
      </dsp:nvSpPr>
      <dsp:spPr>
        <a:xfrm>
          <a:off x="833668" y="2809351"/>
          <a:ext cx="4915261" cy="94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89" tIns="99489" rIns="99489" bIns="9948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En comparación con la tecnología de Servlets y JSPs, los desarrolladoresprincipiantes encuentran que la documentación en línea de www.Apache.orges confusa y pobremente organizada. Existen menos libros de Struts que deServlets y JSPs.</a:t>
          </a:r>
          <a:endParaRPr lang="en-US" sz="1400" kern="1200"/>
        </a:p>
      </dsp:txBody>
      <dsp:txXfrm>
        <a:off x="833668" y="2809351"/>
        <a:ext cx="4915261" cy="940055"/>
      </dsp:txXfrm>
    </dsp:sp>
    <dsp:sp modelId="{1CB9BFB3-D07D-4245-87B6-96F63EEB72FF}">
      <dsp:nvSpPr>
        <dsp:cNvPr id="0" name=""/>
        <dsp:cNvSpPr/>
      </dsp:nvSpPr>
      <dsp:spPr>
        <a:xfrm>
          <a:off x="-35751" y="4080846"/>
          <a:ext cx="5889686" cy="7520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B5978-639D-465D-AACE-2C82B54EC6D5}">
      <dsp:nvSpPr>
        <dsp:cNvPr id="0" name=""/>
        <dsp:cNvSpPr/>
      </dsp:nvSpPr>
      <dsp:spPr>
        <a:xfrm>
          <a:off x="191742" y="4250056"/>
          <a:ext cx="414433" cy="4136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1D379-34B7-494D-B8EF-7C595758BAD5}">
      <dsp:nvSpPr>
        <dsp:cNvPr id="0" name=""/>
        <dsp:cNvSpPr/>
      </dsp:nvSpPr>
      <dsp:spPr>
        <a:xfrm>
          <a:off x="657161" y="3984420"/>
          <a:ext cx="5268275" cy="1132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89" tIns="99489" rIns="99489" bIns="9948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Existen opiniones encontradas en cuanto al tema de la implementación </a:t>
          </a:r>
          <a:r>
            <a:rPr lang="es-MX" sz="1400" kern="1200" dirty="0" err="1"/>
            <a:t>quehace</a:t>
          </a:r>
          <a:r>
            <a:rPr lang="es-MX" sz="1400" kern="1200" dirty="0"/>
            <a:t> Struts del patrón de arquitectura MVC. Para muchos, este “</a:t>
          </a:r>
          <a:r>
            <a:rPr lang="es-MX" sz="1400" kern="1200" dirty="0" err="1"/>
            <a:t>códigoescondido</a:t>
          </a:r>
          <a:r>
            <a:rPr lang="es-MX" sz="1400" kern="1200" dirty="0"/>
            <a:t>” le quita transparencia a las aplicaciones construidas con Struts </a:t>
          </a:r>
          <a:r>
            <a:rPr lang="es-MX" sz="1400" kern="1200" dirty="0" err="1"/>
            <a:t>ylas</a:t>
          </a:r>
          <a:r>
            <a:rPr lang="es-MX" sz="1400" kern="1200" dirty="0"/>
            <a:t> hace más difícil de entender</a:t>
          </a:r>
          <a:endParaRPr lang="en-US" sz="1400" kern="1200" dirty="0"/>
        </a:p>
      </dsp:txBody>
      <dsp:txXfrm>
        <a:off x="657161" y="3984420"/>
        <a:ext cx="5268275" cy="1132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9CC4AF46-A1F3-4DF9-8F71-44A6B10E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3">
            <a:extLst>
              <a:ext uri="{FF2B5EF4-FFF2-40B4-BE49-F238E27FC236}">
                <a16:creationId xmlns:a16="http://schemas.microsoft.com/office/drawing/2014/main" id="{0E798FC9-A14A-487D-88A2-A57F0029D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C5065053-9EF0-4668-9CF6-DD9A49BE2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27">
            <a:extLst>
              <a:ext uri="{FF2B5EF4-FFF2-40B4-BE49-F238E27FC236}">
                <a16:creationId xmlns:a16="http://schemas.microsoft.com/office/drawing/2014/main" id="{5CD8DEDF-3AC4-4735-B9FF-7BE084C2B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E106AA5C-5136-4C1B-8030-6FE6F0F55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B7410167-A5D0-4B9C-A90D-300AF6533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78095-D78E-4952-ABB4-D21339195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2668479" cy="2268559"/>
          </a:xfrm>
        </p:spPr>
        <p:txBody>
          <a:bodyPr>
            <a:normAutofit/>
          </a:bodyPr>
          <a:lstStyle/>
          <a:p>
            <a:r>
              <a:rPr lang="es-MX" sz="3200"/>
              <a:t>Struts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C24DA6-89D3-46F6-861E-09A6E3BEB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2503753" cy="1160213"/>
          </a:xfrm>
        </p:spPr>
        <p:txBody>
          <a:bodyPr>
            <a:normAutofit/>
          </a:bodyPr>
          <a:lstStyle/>
          <a:p>
            <a:r>
              <a:rPr lang="es-MX" sz="1600"/>
              <a:t>Aguirre Olvera Miguel Angel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E3181E-FA7F-46EA-BC86-DB33B4EB59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4" r="-1" b="-1"/>
          <a:stretch/>
        </p:blipFill>
        <p:spPr>
          <a:xfrm>
            <a:off x="5444747" y="1939417"/>
            <a:ext cx="5297322" cy="297983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4A2D297-946C-413D-8762-81BB0BB7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BBAF34-367D-4E18-A62E-4602BD908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" y="-2718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A4CF08-858A-49E4-B707-4E7585D11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38E62-910D-4D69-AA09-567AAAC3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E54C6-D084-4BC8-B3F9-8B9EC22A6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65268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00B296-EEC9-4849-AE7C-1F3C2FA9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738" y="808056"/>
            <a:ext cx="4986954" cy="1077229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¿Qué es Struts2?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52164-7163-4D5C-B888-1CD2A27E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739" y="2052116"/>
            <a:ext cx="4901548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800"/>
              <a:t>Es un framework para java EE de modelo MVC </a:t>
            </a:r>
          </a:p>
          <a:p>
            <a:pPr>
              <a:lnSpc>
                <a:spcPct val="110000"/>
              </a:lnSpc>
            </a:pPr>
            <a:r>
              <a:rPr lang="es-MX" sz="1800"/>
              <a:t>Usa extenciones de Java servlet API</a:t>
            </a:r>
          </a:p>
          <a:p>
            <a:pPr>
              <a:lnSpc>
                <a:spcPct val="110000"/>
              </a:lnSpc>
            </a:pPr>
            <a:r>
              <a:rPr lang="es-MX" sz="1800"/>
              <a:t>Tiene problemas con la seguridad de los datos</a:t>
            </a:r>
          </a:p>
          <a:p>
            <a:pPr>
              <a:lnSpc>
                <a:spcPct val="110000"/>
              </a:lnSpc>
            </a:pPr>
            <a:r>
              <a:rPr lang="es-MX" sz="1800"/>
              <a:t>Sirve para mantener una aplicación web en bastante tiempo </a:t>
            </a:r>
          </a:p>
          <a:p>
            <a:pPr>
              <a:lnSpc>
                <a:spcPct val="110000"/>
              </a:lnSpc>
            </a:pPr>
            <a:r>
              <a:rPr lang="es-MX" sz="1800"/>
              <a:t>Se conocía como web work 2</a:t>
            </a:r>
          </a:p>
          <a:p>
            <a:pPr>
              <a:lnSpc>
                <a:spcPct val="110000"/>
              </a:lnSpc>
            </a:pPr>
            <a:r>
              <a:rPr lang="es-MX" sz="1800"/>
              <a:t>Puedes usar cualquier POJO </a:t>
            </a:r>
          </a:p>
          <a:p>
            <a:pPr>
              <a:lnSpc>
                <a:spcPct val="110000"/>
              </a:lnSpc>
            </a:pPr>
            <a:r>
              <a:rPr lang="es-MX" sz="1800"/>
              <a:t>Soporte de etiquetas para menos código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7713DB-A0B1-4507-9991-B6DCAE436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3970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B2126-8ACC-49F8-AE84-2DB0E454E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0" r="47222" b="-2"/>
          <a:stretch/>
        </p:blipFill>
        <p:spPr>
          <a:xfrm>
            <a:off x="7534656" y="227"/>
            <a:ext cx="4657039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A96FF2-ACD7-48C4-BCE1-FC7F42108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72" y="0"/>
            <a:ext cx="464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A6DFAF-5481-41C3-BB7F-CE46BC3AC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9134B-18C1-42D4-BB52-51F579E8F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A78782-D134-4A2F-8575-FE1E30C4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Para que usar Struts 2</a:t>
            </a:r>
            <a:endParaRPr lang="es-MX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81531B4-A111-414C-A504-4B7168E5D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687253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096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DDF5F9-1D6D-4D29-B27C-B8886AF8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chemeClr val="bg1"/>
                </a:solidFill>
              </a:rPr>
              <a:t>Para que usar struts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1D3F882-ED07-47FB-BF51-AE92BB114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20681"/>
              </p:ext>
            </p:extLst>
          </p:nvPr>
        </p:nvGraphicFramePr>
        <p:xfrm>
          <a:off x="5329629" y="205075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00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C12349-62E6-4BD7-9794-8785CD02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2C9459-3C4B-453D-B2C2-AD0679BF0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48376-A646-4B75-9776-453930C4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959910" cy="685800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C7507-73EB-407D-8824-E418315CC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791307" y="433651"/>
            <a:ext cx="415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328C7-B0DF-4A71-B9EC-8D73B785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560" y="808056"/>
            <a:ext cx="8073951" cy="1077229"/>
          </a:xfrm>
        </p:spPr>
        <p:txBody>
          <a:bodyPr>
            <a:normAutofit/>
          </a:bodyPr>
          <a:lstStyle/>
          <a:p>
            <a:r>
              <a:rPr lang="es-MX" sz="4800"/>
              <a:t>Configuracion de Struts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57269-0978-4DEF-ABA2-16EF7D4F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999" y="2105200"/>
            <a:ext cx="7876504" cy="39447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2800" dirty="0"/>
              <a:t>Para configurar Struts 2 primero lo tenemos que agregar al proyecto podemos usar un archetype para la facilidad de instalación y los principales archivos de configuración seria Struts.xml y web.xml los cuales en Struts vamos a diseñar las acciones que se generen en el código y en web.xml solo se configura </a:t>
            </a:r>
            <a:r>
              <a:rPr lang="es-MX" sz="2800" dirty="0" err="1"/>
              <a:t>struts</a:t>
            </a:r>
            <a:r>
              <a:rPr lang="es-MX" sz="2800" dirty="0"/>
              <a:t>, la pagina de inicio y el </a:t>
            </a:r>
            <a:r>
              <a:rPr lang="es-MX" sz="2800" dirty="0" err="1"/>
              <a:t>mapping</a:t>
            </a:r>
            <a:endParaRPr lang="es-MX" sz="2800" dirty="0"/>
          </a:p>
          <a:p>
            <a:pPr>
              <a:lnSpc>
                <a:spcPct val="110000"/>
              </a:lnSpc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15405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233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Struts 2</vt:lpstr>
      <vt:lpstr>¿Qué es Struts2?</vt:lpstr>
      <vt:lpstr>Para que usar Struts 2</vt:lpstr>
      <vt:lpstr>Para que usar struts 2</vt:lpstr>
      <vt:lpstr>Configuracion de Struts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Struts 2</dc:title>
  <dc:creator>AGUIRRE OLVERA MIGUEL ANGEL</dc:creator>
  <cp:lastModifiedBy>AGUIRRE OLVERA MIGUEL ANGEL</cp:lastModifiedBy>
  <cp:revision>2</cp:revision>
  <dcterms:created xsi:type="dcterms:W3CDTF">2020-02-10T23:33:46Z</dcterms:created>
  <dcterms:modified xsi:type="dcterms:W3CDTF">2020-02-11T00:15:30Z</dcterms:modified>
</cp:coreProperties>
</file>