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0" r:id="rId4"/>
    <p:sldId id="281" r:id="rId5"/>
    <p:sldId id="279" r:id="rId6"/>
    <p:sldId id="271" r:id="rId7"/>
    <p:sldId id="282" r:id="rId8"/>
    <p:sldId id="283" r:id="rId9"/>
    <p:sldId id="27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FF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82943" autoAdjust="0"/>
  </p:normalViewPr>
  <p:slideViewPr>
    <p:cSldViewPr>
      <p:cViewPr varScale="1">
        <p:scale>
          <a:sx n="95" d="100"/>
          <a:sy n="95" d="100"/>
        </p:scale>
        <p:origin x="16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9B24-591B-4818-BF80-827E40B26CF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49ECCC78-FF30-4926-8E15-3C2128754930}">
      <dgm:prSet phldrT="[文本]" custT="1"/>
      <dgm:spPr/>
      <dgm:t>
        <a:bodyPr/>
        <a:lstStyle/>
        <a:p>
          <a:r>
            <a:rPr lang="en-US" sz="2300" kern="1200" dirty="0">
              <a:solidFill>
                <a:srgbClr val="FFFFFF"/>
              </a:solidFill>
              <a:latin typeface="Arial"/>
              <a:ea typeface="+mn-ea"/>
              <a:cs typeface="Arial"/>
            </a:rPr>
            <a:t>Ego-lane</a:t>
          </a:r>
          <a:endParaRPr lang="zh-CN" altLang="en-US" sz="23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gm:t>
    </dgm:pt>
    <dgm:pt modelId="{8789F488-A9DD-4654-81C4-26B51FC65391}" type="parTrans" cxnId="{E0CC35B5-0CFA-4621-84FD-637B1C1F81D3}">
      <dgm:prSet/>
      <dgm:spPr/>
      <dgm:t>
        <a:bodyPr/>
        <a:lstStyle/>
        <a:p>
          <a:endParaRPr lang="zh-CN" altLang="en-US"/>
        </a:p>
      </dgm:t>
    </dgm:pt>
    <dgm:pt modelId="{C3626001-050D-4674-8547-78A5139949FA}" type="sibTrans" cxnId="{E0CC35B5-0CFA-4621-84FD-637B1C1F81D3}">
      <dgm:prSet/>
      <dgm:spPr/>
      <dgm:t>
        <a:bodyPr/>
        <a:lstStyle/>
        <a:p>
          <a:endParaRPr lang="zh-CN" altLang="en-US"/>
        </a:p>
      </dgm:t>
    </dgm:pt>
    <dgm:pt modelId="{77F808D7-208F-4803-B546-0CECBE5958AB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300" kern="1200" dirty="0">
              <a:solidFill>
                <a:srgbClr val="FFFFFF"/>
              </a:solidFill>
              <a:latin typeface="Arial"/>
              <a:ea typeface="+mn-ea"/>
              <a:cs typeface="Arial"/>
            </a:rPr>
            <a:t>Ego-lane</a:t>
          </a:r>
          <a:endParaRPr lang="zh-CN" altLang="en-US" sz="23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gm:t>
    </dgm:pt>
    <dgm:pt modelId="{3324A609-2A50-4363-9553-7389CFEC94AE}" type="parTrans" cxnId="{E720951B-EA7E-4CE1-B9C0-FF5597BFA079}">
      <dgm:prSet/>
      <dgm:spPr/>
      <dgm:t>
        <a:bodyPr/>
        <a:lstStyle/>
        <a:p>
          <a:endParaRPr lang="zh-CN" altLang="en-US"/>
        </a:p>
      </dgm:t>
    </dgm:pt>
    <dgm:pt modelId="{4DBF327A-EA4C-4637-A53D-605150D33FC8}" type="sibTrans" cxnId="{E720951B-EA7E-4CE1-B9C0-FF5597BFA079}">
      <dgm:prSet/>
      <dgm:spPr/>
      <dgm:t>
        <a:bodyPr/>
        <a:lstStyle/>
        <a:p>
          <a:endParaRPr lang="zh-CN" altLang="en-US"/>
        </a:p>
      </dgm:t>
    </dgm:pt>
    <dgm:pt modelId="{C41A0A02-2763-4EC5-90E6-C9E316923473}">
      <dgm:prSet phldrT="[文本]" custT="1"/>
      <dgm:spPr/>
      <dgm:t>
        <a:bodyPr/>
        <a:lstStyle/>
        <a:p>
          <a:r>
            <a:rPr lang="en-US" sz="2300" kern="1200" dirty="0">
              <a:solidFill>
                <a:srgbClr val="FFFFFF"/>
              </a:solidFill>
              <a:latin typeface="Arial"/>
              <a:ea typeface="+mn-ea"/>
              <a:cs typeface="Arial"/>
            </a:rPr>
            <a:t>All-road</a:t>
          </a:r>
        </a:p>
      </dgm:t>
    </dgm:pt>
    <dgm:pt modelId="{4333303B-7CB3-4F19-8813-9E9F14A4CB6D}" type="parTrans" cxnId="{3D7BF06E-048C-4638-814E-53A8AEDB9100}">
      <dgm:prSet/>
      <dgm:spPr/>
      <dgm:t>
        <a:bodyPr/>
        <a:lstStyle/>
        <a:p>
          <a:endParaRPr lang="zh-CN" altLang="en-US"/>
        </a:p>
      </dgm:t>
    </dgm:pt>
    <dgm:pt modelId="{6EFF5EED-90DA-44E2-A2D6-3E4461044EA1}" type="sibTrans" cxnId="{3D7BF06E-048C-4638-814E-53A8AEDB9100}">
      <dgm:prSet/>
      <dgm:spPr/>
      <dgm:t>
        <a:bodyPr/>
        <a:lstStyle/>
        <a:p>
          <a:endParaRPr lang="zh-CN" altLang="en-US"/>
        </a:p>
      </dgm:t>
    </dgm:pt>
    <dgm:pt modelId="{6BF2AB44-46B0-4E02-AA14-2624843669AC}">
      <dgm:prSet/>
      <dgm:spPr/>
      <dgm:t>
        <a:bodyPr/>
        <a:lstStyle/>
        <a:p>
          <a:r>
            <a:rPr lang="en-US" altLang="zh-CN" dirty="0" smtClean="0"/>
            <a:t>2020</a:t>
          </a:r>
          <a:r>
            <a:rPr lang="zh-CN" altLang="en-US" dirty="0" smtClean="0"/>
            <a:t>年最新文章</a:t>
          </a:r>
          <a:endParaRPr lang="zh-CN" altLang="en-US" dirty="0"/>
        </a:p>
      </dgm:t>
    </dgm:pt>
    <dgm:pt modelId="{41880821-382B-47AA-B027-447F1DA855DB}" type="parTrans" cxnId="{4B0C6729-5F59-4188-B4D3-747788C4CADB}">
      <dgm:prSet/>
      <dgm:spPr/>
      <dgm:t>
        <a:bodyPr/>
        <a:lstStyle/>
        <a:p>
          <a:endParaRPr lang="zh-CN" altLang="en-US"/>
        </a:p>
      </dgm:t>
    </dgm:pt>
    <dgm:pt modelId="{D628C9DC-CEDF-4FA3-8762-B158F85E8AB7}" type="sibTrans" cxnId="{4B0C6729-5F59-4188-B4D3-747788C4CADB}">
      <dgm:prSet/>
      <dgm:spPr/>
      <dgm:t>
        <a:bodyPr/>
        <a:lstStyle/>
        <a:p>
          <a:endParaRPr lang="zh-CN" altLang="en-US"/>
        </a:p>
      </dgm:t>
    </dgm:pt>
    <dgm:pt modelId="{26EFC1B8-2470-4AFF-91D6-F0FDDF870EE9}">
      <dgm:prSet phldrT="[文本]" custT="1"/>
      <dgm:spPr/>
      <dgm:t>
        <a:bodyPr/>
        <a:lstStyle/>
        <a:p>
          <a:r>
            <a:rPr lang="zh-CN" altLang="en-US" sz="2300" kern="1200" dirty="0" smtClean="0">
              <a:solidFill>
                <a:srgbClr val="FFFFFF"/>
              </a:solidFill>
              <a:latin typeface="Arial"/>
              <a:ea typeface="+mn-ea"/>
              <a:cs typeface="Arial"/>
            </a:rPr>
            <a:t>识别任务</a:t>
          </a:r>
          <a:endParaRPr lang="zh-CN" altLang="en-US" sz="23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gm:t>
    </dgm:pt>
    <dgm:pt modelId="{0883C538-2C44-4A7B-943B-B7DE25399EC4}" type="parTrans" cxnId="{1270A75C-7652-428E-A1DF-EB0FAC600F69}">
      <dgm:prSet/>
      <dgm:spPr/>
      <dgm:t>
        <a:bodyPr/>
        <a:lstStyle/>
        <a:p>
          <a:endParaRPr lang="zh-CN" altLang="en-US"/>
        </a:p>
      </dgm:t>
    </dgm:pt>
    <dgm:pt modelId="{546F2275-CB15-4CFD-81C9-BCCEA214EE54}" type="sibTrans" cxnId="{1270A75C-7652-428E-A1DF-EB0FAC600F69}">
      <dgm:prSet/>
      <dgm:spPr/>
      <dgm:t>
        <a:bodyPr/>
        <a:lstStyle/>
        <a:p>
          <a:endParaRPr lang="zh-CN" altLang="en-US"/>
        </a:p>
      </dgm:t>
    </dgm:pt>
    <dgm:pt modelId="{78918574-81A0-4708-8086-2287E89A3478}" type="pres">
      <dgm:prSet presAssocID="{4F0D9B24-591B-4818-BF80-827E40B26C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4B4D25-2B7C-4886-BE2E-59EF45753E26}" type="pres">
      <dgm:prSet presAssocID="{26EFC1B8-2470-4AFF-91D6-F0FDDF870EE9}" presName="parentLin" presStyleCnt="0"/>
      <dgm:spPr/>
    </dgm:pt>
    <dgm:pt modelId="{9BAFC7AB-D883-4A27-A005-F70718DA0B86}" type="pres">
      <dgm:prSet presAssocID="{26EFC1B8-2470-4AFF-91D6-F0FDDF870EE9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7079317-7DA4-4CC1-A5A2-B8473BC02BCA}" type="pres">
      <dgm:prSet presAssocID="{26EFC1B8-2470-4AFF-91D6-F0FDDF870EE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747E3A-2567-4E27-9C8C-FF0ADFB32DAD}" type="pres">
      <dgm:prSet presAssocID="{26EFC1B8-2470-4AFF-91D6-F0FDDF870EE9}" presName="negativeSpace" presStyleCnt="0"/>
      <dgm:spPr/>
    </dgm:pt>
    <dgm:pt modelId="{7F02186A-4E2D-4043-8E92-1BCB7E533DC5}" type="pres">
      <dgm:prSet presAssocID="{26EFC1B8-2470-4AFF-91D6-F0FDDF870EE9}" presName="childText" presStyleLbl="conFgAcc1" presStyleIdx="0" presStyleCnt="5">
        <dgm:presLayoutVars>
          <dgm:bulletEnabled val="1"/>
        </dgm:presLayoutVars>
      </dgm:prSet>
      <dgm:spPr/>
    </dgm:pt>
    <dgm:pt modelId="{9F640180-975F-4E89-B056-4F8984E795BE}" type="pres">
      <dgm:prSet presAssocID="{546F2275-CB15-4CFD-81C9-BCCEA214EE54}" presName="spaceBetweenRectangles" presStyleCnt="0"/>
      <dgm:spPr/>
    </dgm:pt>
    <dgm:pt modelId="{ADCFD5EE-17A4-49D6-88CF-B2FB1EC66D65}" type="pres">
      <dgm:prSet presAssocID="{49ECCC78-FF30-4926-8E15-3C2128754930}" presName="parentLin" presStyleCnt="0"/>
      <dgm:spPr/>
    </dgm:pt>
    <dgm:pt modelId="{474D6756-15B0-41C3-BD34-77657A5F634B}" type="pres">
      <dgm:prSet presAssocID="{49ECCC78-FF30-4926-8E15-3C2128754930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6ADFF57-AAB1-469A-A26D-C303EEA4650B}" type="pres">
      <dgm:prSet presAssocID="{49ECCC78-FF30-4926-8E15-3C212875493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DA3F1-5959-41EA-A1CE-409CD3334B9A}" type="pres">
      <dgm:prSet presAssocID="{49ECCC78-FF30-4926-8E15-3C2128754930}" presName="negativeSpace" presStyleCnt="0"/>
      <dgm:spPr/>
    </dgm:pt>
    <dgm:pt modelId="{37CEECF9-5A55-4C9D-8C47-E1CCE60C6E0A}" type="pres">
      <dgm:prSet presAssocID="{49ECCC78-FF30-4926-8E15-3C2128754930}" presName="childText" presStyleLbl="conFgAcc1" presStyleIdx="1" presStyleCnt="5">
        <dgm:presLayoutVars>
          <dgm:bulletEnabled val="1"/>
        </dgm:presLayoutVars>
      </dgm:prSet>
      <dgm:spPr/>
    </dgm:pt>
    <dgm:pt modelId="{C302F702-E467-4480-BCBD-D32BB55282E0}" type="pres">
      <dgm:prSet presAssocID="{C3626001-050D-4674-8547-78A5139949FA}" presName="spaceBetweenRectangles" presStyleCnt="0"/>
      <dgm:spPr/>
    </dgm:pt>
    <dgm:pt modelId="{C764E5D5-72C9-4951-9F0B-F9F3726CA011}" type="pres">
      <dgm:prSet presAssocID="{77F808D7-208F-4803-B546-0CECBE5958AB}" presName="parentLin" presStyleCnt="0"/>
      <dgm:spPr/>
    </dgm:pt>
    <dgm:pt modelId="{6D38A0C7-6542-4FEA-847D-A722186E3E0B}" type="pres">
      <dgm:prSet presAssocID="{77F808D7-208F-4803-B546-0CECBE5958AB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330DEAA4-EB8C-44A8-930C-AB9A309EA8F0}" type="pres">
      <dgm:prSet presAssocID="{77F808D7-208F-4803-B546-0CECBE5958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E3F423-7E14-42A5-9255-75C5F79C1672}" type="pres">
      <dgm:prSet presAssocID="{77F808D7-208F-4803-B546-0CECBE5958AB}" presName="negativeSpace" presStyleCnt="0"/>
      <dgm:spPr/>
    </dgm:pt>
    <dgm:pt modelId="{40F9274B-A6FF-438C-9F93-69E96846CBA0}" type="pres">
      <dgm:prSet presAssocID="{77F808D7-208F-4803-B546-0CECBE5958AB}" presName="childText" presStyleLbl="conFgAcc1" presStyleIdx="2" presStyleCnt="5">
        <dgm:presLayoutVars>
          <dgm:bulletEnabled val="1"/>
        </dgm:presLayoutVars>
      </dgm:prSet>
      <dgm:spPr/>
    </dgm:pt>
    <dgm:pt modelId="{81D169F9-CE2C-4DE8-8EE5-D2CC229C149D}" type="pres">
      <dgm:prSet presAssocID="{4DBF327A-EA4C-4637-A53D-605150D33FC8}" presName="spaceBetweenRectangles" presStyleCnt="0"/>
      <dgm:spPr/>
    </dgm:pt>
    <dgm:pt modelId="{EE407D9A-3D93-48C6-A040-BEE3D87AEA77}" type="pres">
      <dgm:prSet presAssocID="{C41A0A02-2763-4EC5-90E6-C9E316923473}" presName="parentLin" presStyleCnt="0"/>
      <dgm:spPr/>
    </dgm:pt>
    <dgm:pt modelId="{72EA6346-64FC-472C-B7D3-8A61E5467BC7}" type="pres">
      <dgm:prSet presAssocID="{C41A0A02-2763-4EC5-90E6-C9E316923473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4A5174DC-0A6F-4AE6-926E-7A9F1E6B95E6}" type="pres">
      <dgm:prSet presAssocID="{C41A0A02-2763-4EC5-90E6-C9E31692347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BC3B8-5386-4797-BFE0-E3E7A4EAB138}" type="pres">
      <dgm:prSet presAssocID="{C41A0A02-2763-4EC5-90E6-C9E316923473}" presName="negativeSpace" presStyleCnt="0"/>
      <dgm:spPr/>
    </dgm:pt>
    <dgm:pt modelId="{E7EA0715-4D8D-4404-A526-9543C50A8851}" type="pres">
      <dgm:prSet presAssocID="{C41A0A02-2763-4EC5-90E6-C9E316923473}" presName="childText" presStyleLbl="conFgAcc1" presStyleIdx="3" presStyleCnt="5">
        <dgm:presLayoutVars>
          <dgm:bulletEnabled val="1"/>
        </dgm:presLayoutVars>
      </dgm:prSet>
      <dgm:spPr/>
    </dgm:pt>
    <dgm:pt modelId="{507BE21A-F7CF-4227-9411-BC76259A05E0}" type="pres">
      <dgm:prSet presAssocID="{6EFF5EED-90DA-44E2-A2D6-3E4461044EA1}" presName="spaceBetweenRectangles" presStyleCnt="0"/>
      <dgm:spPr/>
    </dgm:pt>
    <dgm:pt modelId="{580A77F5-48C8-4F81-B9CF-F961C5DB4D12}" type="pres">
      <dgm:prSet presAssocID="{6BF2AB44-46B0-4E02-AA14-2624843669AC}" presName="parentLin" presStyleCnt="0"/>
      <dgm:spPr/>
    </dgm:pt>
    <dgm:pt modelId="{46C83209-1FE1-43E5-8C13-1F31D363626F}" type="pres">
      <dgm:prSet presAssocID="{6BF2AB44-46B0-4E02-AA14-2624843669AC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7BF99167-B0D4-491E-ADDC-BA45DAAA2B16}" type="pres">
      <dgm:prSet presAssocID="{6BF2AB44-46B0-4E02-AA14-2624843669A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A3594C-5071-43A2-93BF-36C39EA21B2E}" type="pres">
      <dgm:prSet presAssocID="{6BF2AB44-46B0-4E02-AA14-2624843669AC}" presName="negativeSpace" presStyleCnt="0"/>
      <dgm:spPr/>
    </dgm:pt>
    <dgm:pt modelId="{D438B3B9-B6F7-44F7-BF82-7318E40AF237}" type="pres">
      <dgm:prSet presAssocID="{6BF2AB44-46B0-4E02-AA14-2624843669A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807571F-7C43-4DA4-8D8F-245C80F5DB6D}" type="presOf" srcId="{77F808D7-208F-4803-B546-0CECBE5958AB}" destId="{330DEAA4-EB8C-44A8-930C-AB9A309EA8F0}" srcOrd="1" destOrd="0" presId="urn:microsoft.com/office/officeart/2005/8/layout/list1"/>
    <dgm:cxn modelId="{E0CC35B5-0CFA-4621-84FD-637B1C1F81D3}" srcId="{4F0D9B24-591B-4818-BF80-827E40B26CFB}" destId="{49ECCC78-FF30-4926-8E15-3C2128754930}" srcOrd="1" destOrd="0" parTransId="{8789F488-A9DD-4654-81C4-26B51FC65391}" sibTransId="{C3626001-050D-4674-8547-78A5139949FA}"/>
    <dgm:cxn modelId="{3D111E28-7B2B-47CC-9475-4566B0E916BE}" type="presOf" srcId="{49ECCC78-FF30-4926-8E15-3C2128754930}" destId="{474D6756-15B0-41C3-BD34-77657A5F634B}" srcOrd="0" destOrd="0" presId="urn:microsoft.com/office/officeart/2005/8/layout/list1"/>
    <dgm:cxn modelId="{1AEA7180-B1CC-4C14-800A-378183422497}" type="presOf" srcId="{4F0D9B24-591B-4818-BF80-827E40B26CFB}" destId="{78918574-81A0-4708-8086-2287E89A3478}" srcOrd="0" destOrd="0" presId="urn:microsoft.com/office/officeart/2005/8/layout/list1"/>
    <dgm:cxn modelId="{C2C6BB5D-B7EE-40E7-9E87-280429FCE063}" type="presOf" srcId="{49ECCC78-FF30-4926-8E15-3C2128754930}" destId="{D6ADFF57-AAB1-469A-A26D-C303EEA4650B}" srcOrd="1" destOrd="0" presId="urn:microsoft.com/office/officeart/2005/8/layout/list1"/>
    <dgm:cxn modelId="{B386504F-9123-4108-83AF-668D8DCCF713}" type="presOf" srcId="{C41A0A02-2763-4EC5-90E6-C9E316923473}" destId="{4A5174DC-0A6F-4AE6-926E-7A9F1E6B95E6}" srcOrd="1" destOrd="0" presId="urn:microsoft.com/office/officeart/2005/8/layout/list1"/>
    <dgm:cxn modelId="{7A16A39C-DD51-4875-B04D-4F827A01CE3D}" type="presOf" srcId="{6BF2AB44-46B0-4E02-AA14-2624843669AC}" destId="{7BF99167-B0D4-491E-ADDC-BA45DAAA2B16}" srcOrd="1" destOrd="0" presId="urn:microsoft.com/office/officeart/2005/8/layout/list1"/>
    <dgm:cxn modelId="{90D1073F-7A69-4506-A176-63785F13DD67}" type="presOf" srcId="{6BF2AB44-46B0-4E02-AA14-2624843669AC}" destId="{46C83209-1FE1-43E5-8C13-1F31D363626F}" srcOrd="0" destOrd="0" presId="urn:microsoft.com/office/officeart/2005/8/layout/list1"/>
    <dgm:cxn modelId="{28AF0B3E-51C4-4873-9F47-B15F9838D8FF}" type="presOf" srcId="{26EFC1B8-2470-4AFF-91D6-F0FDDF870EE9}" destId="{9BAFC7AB-D883-4A27-A005-F70718DA0B86}" srcOrd="0" destOrd="0" presId="urn:microsoft.com/office/officeart/2005/8/layout/list1"/>
    <dgm:cxn modelId="{E720951B-EA7E-4CE1-B9C0-FF5597BFA079}" srcId="{4F0D9B24-591B-4818-BF80-827E40B26CFB}" destId="{77F808D7-208F-4803-B546-0CECBE5958AB}" srcOrd="2" destOrd="0" parTransId="{3324A609-2A50-4363-9553-7389CFEC94AE}" sibTransId="{4DBF327A-EA4C-4637-A53D-605150D33FC8}"/>
    <dgm:cxn modelId="{4B0C6729-5F59-4188-B4D3-747788C4CADB}" srcId="{4F0D9B24-591B-4818-BF80-827E40B26CFB}" destId="{6BF2AB44-46B0-4E02-AA14-2624843669AC}" srcOrd="4" destOrd="0" parTransId="{41880821-382B-47AA-B027-447F1DA855DB}" sibTransId="{D628C9DC-CEDF-4FA3-8762-B158F85E8AB7}"/>
    <dgm:cxn modelId="{442856AF-D491-42BD-9E88-0487DCA12D3C}" type="presOf" srcId="{26EFC1B8-2470-4AFF-91D6-F0FDDF870EE9}" destId="{87079317-7DA4-4CC1-A5A2-B8473BC02BCA}" srcOrd="1" destOrd="0" presId="urn:microsoft.com/office/officeart/2005/8/layout/list1"/>
    <dgm:cxn modelId="{1270A75C-7652-428E-A1DF-EB0FAC600F69}" srcId="{4F0D9B24-591B-4818-BF80-827E40B26CFB}" destId="{26EFC1B8-2470-4AFF-91D6-F0FDDF870EE9}" srcOrd="0" destOrd="0" parTransId="{0883C538-2C44-4A7B-943B-B7DE25399EC4}" sibTransId="{546F2275-CB15-4CFD-81C9-BCCEA214EE54}"/>
    <dgm:cxn modelId="{88B7875D-7531-4517-AE40-271C05C996D9}" type="presOf" srcId="{C41A0A02-2763-4EC5-90E6-C9E316923473}" destId="{72EA6346-64FC-472C-B7D3-8A61E5467BC7}" srcOrd="0" destOrd="0" presId="urn:microsoft.com/office/officeart/2005/8/layout/list1"/>
    <dgm:cxn modelId="{3D7BF06E-048C-4638-814E-53A8AEDB9100}" srcId="{4F0D9B24-591B-4818-BF80-827E40B26CFB}" destId="{C41A0A02-2763-4EC5-90E6-C9E316923473}" srcOrd="3" destOrd="0" parTransId="{4333303B-7CB3-4F19-8813-9E9F14A4CB6D}" sibTransId="{6EFF5EED-90DA-44E2-A2D6-3E4461044EA1}"/>
    <dgm:cxn modelId="{27461711-5AF7-44B6-90AF-1644610D3D7D}" type="presOf" srcId="{77F808D7-208F-4803-B546-0CECBE5958AB}" destId="{6D38A0C7-6542-4FEA-847D-A722186E3E0B}" srcOrd="0" destOrd="0" presId="urn:microsoft.com/office/officeart/2005/8/layout/list1"/>
    <dgm:cxn modelId="{986E929C-8A95-4AA2-A889-06A75335E225}" type="presParOf" srcId="{78918574-81A0-4708-8086-2287E89A3478}" destId="{7C4B4D25-2B7C-4886-BE2E-59EF45753E26}" srcOrd="0" destOrd="0" presId="urn:microsoft.com/office/officeart/2005/8/layout/list1"/>
    <dgm:cxn modelId="{ABC9A7F5-3FC1-4688-B61A-E31EF4DC7FB9}" type="presParOf" srcId="{7C4B4D25-2B7C-4886-BE2E-59EF45753E26}" destId="{9BAFC7AB-D883-4A27-A005-F70718DA0B86}" srcOrd="0" destOrd="0" presId="urn:microsoft.com/office/officeart/2005/8/layout/list1"/>
    <dgm:cxn modelId="{25749B74-4ABC-4CF4-A1F7-2769BAFF98A5}" type="presParOf" srcId="{7C4B4D25-2B7C-4886-BE2E-59EF45753E26}" destId="{87079317-7DA4-4CC1-A5A2-B8473BC02BCA}" srcOrd="1" destOrd="0" presId="urn:microsoft.com/office/officeart/2005/8/layout/list1"/>
    <dgm:cxn modelId="{20F46E5F-F70A-428A-A80F-3BA4B16F82EA}" type="presParOf" srcId="{78918574-81A0-4708-8086-2287E89A3478}" destId="{DC747E3A-2567-4E27-9C8C-FF0ADFB32DAD}" srcOrd="1" destOrd="0" presId="urn:microsoft.com/office/officeart/2005/8/layout/list1"/>
    <dgm:cxn modelId="{C77B5D34-A3BD-4B5D-8DCF-CBFE182DE11F}" type="presParOf" srcId="{78918574-81A0-4708-8086-2287E89A3478}" destId="{7F02186A-4E2D-4043-8E92-1BCB7E533DC5}" srcOrd="2" destOrd="0" presId="urn:microsoft.com/office/officeart/2005/8/layout/list1"/>
    <dgm:cxn modelId="{977468AA-6D23-4823-8835-4B6904290694}" type="presParOf" srcId="{78918574-81A0-4708-8086-2287E89A3478}" destId="{9F640180-975F-4E89-B056-4F8984E795BE}" srcOrd="3" destOrd="0" presId="urn:microsoft.com/office/officeart/2005/8/layout/list1"/>
    <dgm:cxn modelId="{C21B5DA6-39F8-4934-8465-B8CAA8CE5354}" type="presParOf" srcId="{78918574-81A0-4708-8086-2287E89A3478}" destId="{ADCFD5EE-17A4-49D6-88CF-B2FB1EC66D65}" srcOrd="4" destOrd="0" presId="urn:microsoft.com/office/officeart/2005/8/layout/list1"/>
    <dgm:cxn modelId="{1CC1A4AB-E1A6-470C-ACBB-46800F58F28E}" type="presParOf" srcId="{ADCFD5EE-17A4-49D6-88CF-B2FB1EC66D65}" destId="{474D6756-15B0-41C3-BD34-77657A5F634B}" srcOrd="0" destOrd="0" presId="urn:microsoft.com/office/officeart/2005/8/layout/list1"/>
    <dgm:cxn modelId="{9B93692B-61A8-47FB-8689-F3F1E519A8E0}" type="presParOf" srcId="{ADCFD5EE-17A4-49D6-88CF-B2FB1EC66D65}" destId="{D6ADFF57-AAB1-469A-A26D-C303EEA4650B}" srcOrd="1" destOrd="0" presId="urn:microsoft.com/office/officeart/2005/8/layout/list1"/>
    <dgm:cxn modelId="{7EC96A8A-2841-4996-9D53-D9A691D06951}" type="presParOf" srcId="{78918574-81A0-4708-8086-2287E89A3478}" destId="{3A4DA3F1-5959-41EA-A1CE-409CD3334B9A}" srcOrd="5" destOrd="0" presId="urn:microsoft.com/office/officeart/2005/8/layout/list1"/>
    <dgm:cxn modelId="{05359E14-B11D-4BB6-9EC6-E6BC7304F666}" type="presParOf" srcId="{78918574-81A0-4708-8086-2287E89A3478}" destId="{37CEECF9-5A55-4C9D-8C47-E1CCE60C6E0A}" srcOrd="6" destOrd="0" presId="urn:microsoft.com/office/officeart/2005/8/layout/list1"/>
    <dgm:cxn modelId="{198A301C-41C7-4A8E-BD63-9EF8B7FC5DC7}" type="presParOf" srcId="{78918574-81A0-4708-8086-2287E89A3478}" destId="{C302F702-E467-4480-BCBD-D32BB55282E0}" srcOrd="7" destOrd="0" presId="urn:microsoft.com/office/officeart/2005/8/layout/list1"/>
    <dgm:cxn modelId="{E53D55A0-3E9B-4C5D-863B-FC938E869571}" type="presParOf" srcId="{78918574-81A0-4708-8086-2287E89A3478}" destId="{C764E5D5-72C9-4951-9F0B-F9F3726CA011}" srcOrd="8" destOrd="0" presId="urn:microsoft.com/office/officeart/2005/8/layout/list1"/>
    <dgm:cxn modelId="{ECDBB210-009E-4C84-B69C-FD28C5601FB3}" type="presParOf" srcId="{C764E5D5-72C9-4951-9F0B-F9F3726CA011}" destId="{6D38A0C7-6542-4FEA-847D-A722186E3E0B}" srcOrd="0" destOrd="0" presId="urn:microsoft.com/office/officeart/2005/8/layout/list1"/>
    <dgm:cxn modelId="{9E66CF76-AC22-458D-97F6-35AA0ACE95DE}" type="presParOf" srcId="{C764E5D5-72C9-4951-9F0B-F9F3726CA011}" destId="{330DEAA4-EB8C-44A8-930C-AB9A309EA8F0}" srcOrd="1" destOrd="0" presId="urn:microsoft.com/office/officeart/2005/8/layout/list1"/>
    <dgm:cxn modelId="{1A92C4E5-E1CE-463A-BE31-312A36E19CCF}" type="presParOf" srcId="{78918574-81A0-4708-8086-2287E89A3478}" destId="{32E3F423-7E14-42A5-9255-75C5F79C1672}" srcOrd="9" destOrd="0" presId="urn:microsoft.com/office/officeart/2005/8/layout/list1"/>
    <dgm:cxn modelId="{5E7997F7-695F-4731-A33E-131C8043C8E7}" type="presParOf" srcId="{78918574-81A0-4708-8086-2287E89A3478}" destId="{40F9274B-A6FF-438C-9F93-69E96846CBA0}" srcOrd="10" destOrd="0" presId="urn:microsoft.com/office/officeart/2005/8/layout/list1"/>
    <dgm:cxn modelId="{2EE85AC0-3908-43B0-85CF-893E72E88645}" type="presParOf" srcId="{78918574-81A0-4708-8086-2287E89A3478}" destId="{81D169F9-CE2C-4DE8-8EE5-D2CC229C149D}" srcOrd="11" destOrd="0" presId="urn:microsoft.com/office/officeart/2005/8/layout/list1"/>
    <dgm:cxn modelId="{7FB4F0DD-C10D-4380-B04D-3421F946E02D}" type="presParOf" srcId="{78918574-81A0-4708-8086-2287E89A3478}" destId="{EE407D9A-3D93-48C6-A040-BEE3D87AEA77}" srcOrd="12" destOrd="0" presId="urn:microsoft.com/office/officeart/2005/8/layout/list1"/>
    <dgm:cxn modelId="{4EFD73F5-8642-4CE0-9B4E-861280A19FBA}" type="presParOf" srcId="{EE407D9A-3D93-48C6-A040-BEE3D87AEA77}" destId="{72EA6346-64FC-472C-B7D3-8A61E5467BC7}" srcOrd="0" destOrd="0" presId="urn:microsoft.com/office/officeart/2005/8/layout/list1"/>
    <dgm:cxn modelId="{C96816B8-9542-40E5-941B-2E4DDE5ADB86}" type="presParOf" srcId="{EE407D9A-3D93-48C6-A040-BEE3D87AEA77}" destId="{4A5174DC-0A6F-4AE6-926E-7A9F1E6B95E6}" srcOrd="1" destOrd="0" presId="urn:microsoft.com/office/officeart/2005/8/layout/list1"/>
    <dgm:cxn modelId="{B384320C-3B9D-4C2F-ACDE-77DC80AFA0CB}" type="presParOf" srcId="{78918574-81A0-4708-8086-2287E89A3478}" destId="{152BC3B8-5386-4797-BFE0-E3E7A4EAB138}" srcOrd="13" destOrd="0" presId="urn:microsoft.com/office/officeart/2005/8/layout/list1"/>
    <dgm:cxn modelId="{C0EC326C-D736-4036-9D3B-776779F8925A}" type="presParOf" srcId="{78918574-81A0-4708-8086-2287E89A3478}" destId="{E7EA0715-4D8D-4404-A526-9543C50A8851}" srcOrd="14" destOrd="0" presId="urn:microsoft.com/office/officeart/2005/8/layout/list1"/>
    <dgm:cxn modelId="{485423C5-0156-4667-9925-BE468ADAEAB7}" type="presParOf" srcId="{78918574-81A0-4708-8086-2287E89A3478}" destId="{507BE21A-F7CF-4227-9411-BC76259A05E0}" srcOrd="15" destOrd="0" presId="urn:microsoft.com/office/officeart/2005/8/layout/list1"/>
    <dgm:cxn modelId="{98EAA9D8-D1F2-4EEB-BC9C-6A7A5D9508A9}" type="presParOf" srcId="{78918574-81A0-4708-8086-2287E89A3478}" destId="{580A77F5-48C8-4F81-B9CF-F961C5DB4D12}" srcOrd="16" destOrd="0" presId="urn:microsoft.com/office/officeart/2005/8/layout/list1"/>
    <dgm:cxn modelId="{E67CAA2B-1BA2-44E4-AD9D-EB0D8EB4D6BC}" type="presParOf" srcId="{580A77F5-48C8-4F81-B9CF-F961C5DB4D12}" destId="{46C83209-1FE1-43E5-8C13-1F31D363626F}" srcOrd="0" destOrd="0" presId="urn:microsoft.com/office/officeart/2005/8/layout/list1"/>
    <dgm:cxn modelId="{C73F1E6A-ADB3-4643-976A-94FABF818579}" type="presParOf" srcId="{580A77F5-48C8-4F81-B9CF-F961C5DB4D12}" destId="{7BF99167-B0D4-491E-ADDC-BA45DAAA2B16}" srcOrd="1" destOrd="0" presId="urn:microsoft.com/office/officeart/2005/8/layout/list1"/>
    <dgm:cxn modelId="{46062B18-5634-4AAA-9C57-0BFD663418A0}" type="presParOf" srcId="{78918574-81A0-4708-8086-2287E89A3478}" destId="{E7A3594C-5071-43A2-93BF-36C39EA21B2E}" srcOrd="17" destOrd="0" presId="urn:microsoft.com/office/officeart/2005/8/layout/list1"/>
    <dgm:cxn modelId="{89A2B583-1B93-440A-90F9-9FCE68A56E83}" type="presParOf" srcId="{78918574-81A0-4708-8086-2287E89A3478}" destId="{D438B3B9-B6F7-44F7-BF82-7318E40AF23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2186A-4E2D-4043-8E92-1BCB7E533DC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79317-7DA4-4CC1-A5A2-B8473BC02BCA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rgbClr val="FFFFFF"/>
              </a:solidFill>
              <a:latin typeface="Arial"/>
              <a:ea typeface="+mn-ea"/>
              <a:cs typeface="Arial"/>
            </a:rPr>
            <a:t>识别任务</a:t>
          </a:r>
          <a:endParaRPr lang="zh-CN" altLang="en-US" sz="23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sp:txBody>
      <dsp:txXfrm>
        <a:off x="330739" y="65338"/>
        <a:ext cx="4215322" cy="479482"/>
      </dsp:txXfrm>
    </dsp:sp>
    <dsp:sp modelId="{37CEECF9-5A55-4C9D-8C47-E1CCE60C6E0A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DFF57-AAB1-469A-A26D-C303EEA4650B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rgbClr val="FFFFFF"/>
              </a:solidFill>
              <a:latin typeface="Arial"/>
              <a:ea typeface="+mn-ea"/>
              <a:cs typeface="Arial"/>
            </a:rPr>
            <a:t>Ego-lane</a:t>
          </a:r>
          <a:endParaRPr lang="zh-CN" altLang="en-US" sz="23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sp:txBody>
      <dsp:txXfrm>
        <a:off x="330739" y="881818"/>
        <a:ext cx="4215322" cy="479482"/>
      </dsp:txXfrm>
    </dsp:sp>
    <dsp:sp modelId="{40F9274B-A6FF-438C-9F93-69E96846CBA0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DEAA4-EB8C-44A8-930C-AB9A309EA8F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rgbClr val="FFFFFF"/>
              </a:solidFill>
              <a:latin typeface="Arial"/>
              <a:ea typeface="+mn-ea"/>
              <a:cs typeface="Arial"/>
            </a:rPr>
            <a:t>Ego-lane</a:t>
          </a:r>
          <a:endParaRPr lang="zh-CN" altLang="en-US" sz="23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sp:txBody>
      <dsp:txXfrm>
        <a:off x="330739" y="1698298"/>
        <a:ext cx="4215322" cy="479482"/>
      </dsp:txXfrm>
    </dsp:sp>
    <dsp:sp modelId="{E7EA0715-4D8D-4404-A526-9543C50A8851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174DC-0A6F-4AE6-926E-7A9F1E6B95E6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rgbClr val="FFFFFF"/>
              </a:solidFill>
              <a:latin typeface="Arial"/>
              <a:ea typeface="+mn-ea"/>
              <a:cs typeface="Arial"/>
            </a:rPr>
            <a:t>All-road</a:t>
          </a:r>
        </a:p>
      </dsp:txBody>
      <dsp:txXfrm>
        <a:off x="330739" y="2514779"/>
        <a:ext cx="4215322" cy="479482"/>
      </dsp:txXfrm>
    </dsp:sp>
    <dsp:sp modelId="{D438B3B9-B6F7-44F7-BF82-7318E40AF237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9167-B0D4-491E-ADDC-BA45DAAA2B16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2020</a:t>
          </a:r>
          <a:r>
            <a:rPr lang="zh-CN" altLang="en-US" sz="1800" kern="1200" dirty="0" smtClean="0"/>
            <a:t>年最新文章</a:t>
          </a:r>
          <a:endParaRPr lang="zh-CN" altLang="en-US" sz="1800" kern="1200" dirty="0"/>
        </a:p>
      </dsp:txBody>
      <dsp:txXfrm>
        <a:off x="330739" y="3331259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497FB1A7-7950-448A-BF92-0A8B403F84C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DEA4E5-B934-4D4C-BFDA-776D003B0ABC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38ED76F-84F1-462F-85A5-41535F9ECAA7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3BE810-EBB5-4091-AA39-74DE272810DF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1291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3BE810-EBB5-4091-AA39-74DE272810DF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8151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3BE810-EBB5-4091-AA39-74DE272810DF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5318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3BE810-EBB5-4091-AA39-74DE272810DF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3BE810-EBB5-4091-AA39-74DE272810DF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1980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3BE810-EBB5-4091-AA39-74DE272810DF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0303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28B2B-42CD-4D10-9CCD-6E6BD261520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CDE64-5665-4F58-8CC7-D2F603DBA97C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7A3F1-63D7-45B8-94A9-55EC9E87FB7C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8E244-289E-4B8E-B238-8B4E78C812D6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6AD18-F7A4-4EED-A5A9-E2141EED368B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A1792-B1D8-44BA-A2FE-09AC11F3A11F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4BDBC-8AE4-4E3A-AD0C-B089AFE1293C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596D9-F684-4E80-A58A-F65CD1549F1F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F91F5-0F3E-499F-A445-91D8C5CDCE76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BCA42-8F77-4FA9-ADE4-91E9C7469A44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4CA0-AF5C-4B05-B033-ED24C0202624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175F3-9A07-4D15-BD9E-F49DDA39F65E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EE4CF-F2AA-4D94-A851-86F60A445D98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noProof="1" dirty="0">
                <a:latin typeface="Garamond" panose="02020404030301010803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noProof="1" dirty="0">
                <a:latin typeface="Garamond" panose="02020404030301010803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6B1ED435-289F-43F4-88CE-2F1C3B2B074B}" type="slidenum">
              <a:rPr lang="en-US" altLang="en-US"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Arial" panose="020B0604020202020204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2047875"/>
            <a:ext cx="7623175" cy="1752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ea typeface="宋体" panose="02010600030101010101" pitchFamily="2" charset="-122"/>
              </a:rPr>
              <a:t>Lane Detection: A Survey with New Results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373" y="5422612"/>
            <a:ext cx="8638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Liang, Dun &amp; Guo, </a:t>
            </a:r>
            <a:r>
              <a:rPr lang="en-US" altLang="zh-CN" sz="1600" dirty="0" err="1"/>
              <a:t>Yuanchen</a:t>
            </a:r>
            <a:r>
              <a:rPr lang="en-US" altLang="zh-CN" sz="1600" dirty="0"/>
              <a:t> &amp; Zhang, Shao-</a:t>
            </a:r>
            <a:r>
              <a:rPr lang="en-US" altLang="zh-CN" sz="1600" dirty="0" err="1"/>
              <a:t>Kui</a:t>
            </a:r>
            <a:r>
              <a:rPr lang="en-US" altLang="zh-CN" sz="1600" dirty="0"/>
              <a:t> &amp; Mu, Tai-Jiang &amp; Huang, </a:t>
            </a:r>
            <a:r>
              <a:rPr lang="en-US" altLang="zh-CN" sz="1600" dirty="0" err="1"/>
              <a:t>Xiaolei</a:t>
            </a:r>
            <a:r>
              <a:rPr lang="en-US" altLang="zh-CN" sz="1600" dirty="0"/>
              <a:t>. (2020). Lane Detection: A Survey with New Results. Journal of Computer Science and Technology. 35. 493-505. 10.1007/s11390-020-0476-4. </a:t>
            </a:r>
            <a:endParaRPr lang="zh-CN" altLang="en-US" sz="1600" dirty="0"/>
          </a:p>
        </p:txBody>
      </p:sp>
    </p:spTree>
  </p:cSld>
  <p:clrMapOvr>
    <a:masterClrMapping/>
  </p:clrMapOvr>
  <p:transition spd="slow" advTm="73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目录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CC2F6EA-C0EC-49CC-958C-C625003BD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3690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 advTm="4550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100" dirty="0" smtClean="0">
                <a:ea typeface="宋体" panose="02010600030101010101" pitchFamily="2" charset="-122"/>
              </a:rPr>
              <a:t>识别任务</a:t>
            </a:r>
            <a:endParaRPr lang="en-US" altLang="zh-CN" sz="21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06" y="1905040"/>
            <a:ext cx="8379894" cy="32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5781"/>
      </p:ext>
    </p:extLst>
  </p:cSld>
  <p:clrMapOvr>
    <a:masterClrMapping/>
  </p:clrMapOvr>
  <p:transition spd="slow" advTm="6805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100" dirty="0" smtClean="0">
                <a:ea typeface="宋体" panose="02010600030101010101" pitchFamily="2" charset="-122"/>
              </a:rPr>
              <a:t>道路类型</a:t>
            </a:r>
            <a:endParaRPr lang="en-US" altLang="zh-CN" sz="21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531"/>
            <a:ext cx="9144000" cy="39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06371"/>
      </p:ext>
    </p:extLst>
  </p:cSld>
  <p:clrMapOvr>
    <a:masterClrMapping/>
  </p:clrMapOvr>
  <p:transition spd="slow" advTm="6805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Ego-road</a:t>
            </a:r>
            <a:endParaRPr lang="en-US" altLang="zh-CN" sz="21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828"/>
            <a:ext cx="9144000" cy="33403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912" y="6235287"/>
            <a:ext cx="8381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Oliveira G L , </a:t>
            </a:r>
            <a:r>
              <a:rPr lang="en-US" altLang="zh-CN" sz="1100" dirty="0" err="1"/>
              <a:t>Burgard</a:t>
            </a:r>
            <a:r>
              <a:rPr lang="en-US" altLang="zh-CN" sz="1100" dirty="0"/>
              <a:t> W , </a:t>
            </a:r>
            <a:r>
              <a:rPr lang="en-US" altLang="zh-CN" sz="1100" dirty="0" err="1"/>
              <a:t>Brox</a:t>
            </a:r>
            <a:r>
              <a:rPr lang="en-US" altLang="zh-CN" sz="1100" dirty="0"/>
              <a:t> T . Efficient deep models for monocular road </a:t>
            </a:r>
            <a:r>
              <a:rPr lang="en-US" altLang="zh-CN" sz="1100" dirty="0" smtClean="0"/>
              <a:t>segmentation [</a:t>
            </a:r>
            <a:r>
              <a:rPr lang="en-US" altLang="zh-CN" sz="1100" dirty="0"/>
              <a:t>C</a:t>
            </a:r>
            <a:r>
              <a:rPr lang="en-US" altLang="zh-CN" sz="1100" dirty="0" smtClean="0"/>
              <a:t>] </a:t>
            </a:r>
            <a:r>
              <a:rPr lang="en-US" altLang="zh-CN" sz="1100" dirty="0"/>
              <a:t>IEEE/RSJ International Conference on Intelligent Robots &amp; </a:t>
            </a:r>
            <a:r>
              <a:rPr lang="en-US" altLang="zh-CN" sz="1100" dirty="0" smtClean="0"/>
              <a:t>Systems</a:t>
            </a:r>
            <a:r>
              <a:rPr lang="en-US" altLang="zh-CN" sz="1100" dirty="0"/>
              <a:t> (IROS</a:t>
            </a:r>
            <a:r>
              <a:rPr lang="en-US" altLang="zh-CN" sz="1100" dirty="0" smtClean="0"/>
              <a:t>). </a:t>
            </a:r>
            <a:r>
              <a:rPr lang="en-US" altLang="zh-CN" sz="1100" dirty="0"/>
              <a:t>IEEE, 2016.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39071391"/>
      </p:ext>
    </p:extLst>
  </p:cSld>
  <p:clrMapOvr>
    <a:masterClrMapping/>
  </p:clrMapOvr>
  <p:transition spd="slow" advTm="6805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Ego-Road</a:t>
            </a:r>
            <a:endParaRPr lang="en-US" altLang="zh-CN" sz="21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257"/>
            <a:ext cx="9144000" cy="35114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1110" y="6248326"/>
            <a:ext cx="86103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Lee S , Kim J , Yoon J S , et al. 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VPGNet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Vanishing Point Guided Network for Lane and Road Marking Detection and Recognition[J]. 2017.</a:t>
            </a:r>
            <a:endParaRPr lang="zh-CN" altLang="en-US" sz="1100" dirty="0"/>
          </a:p>
        </p:txBody>
      </p:sp>
    </p:spTree>
  </p:cSld>
  <p:clrMapOvr>
    <a:masterClrMapping/>
  </p:clrMapOvr>
  <p:transition spd="slow" advTm="6805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All</a:t>
            </a:r>
            <a:r>
              <a:rPr lang="en-US" altLang="zh-CN" sz="3600" dirty="0" smtClean="0">
                <a:ea typeface="宋体" panose="02010600030101010101" pitchFamily="2" charset="-122"/>
              </a:rPr>
              <a:t>-Road</a:t>
            </a:r>
            <a:endParaRPr lang="en-US" altLang="zh-CN" sz="21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110" y="6248326"/>
            <a:ext cx="86103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Bai M , </a:t>
            </a:r>
            <a:r>
              <a:rPr lang="en-US" altLang="zh-CN" sz="1100" dirty="0" err="1"/>
              <a:t>Mattyus</a:t>
            </a:r>
            <a:r>
              <a:rPr lang="en-US" altLang="zh-CN" sz="1100" dirty="0"/>
              <a:t> G , </a:t>
            </a:r>
            <a:r>
              <a:rPr lang="en-US" altLang="zh-CN" sz="1100" dirty="0" err="1"/>
              <a:t>Homayounfar</a:t>
            </a:r>
            <a:r>
              <a:rPr lang="en-US" altLang="zh-CN" sz="1100" dirty="0"/>
              <a:t> N , et al. Deep Multi-Sensor Lane Detection[C]// 2018 IEEE/RSJ International Conference on Intelligent Robots and Systems (IROS). IEEE, 2018.</a:t>
            </a:r>
            <a:endParaRPr lang="zh-CN" altLang="en-US" sz="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902"/>
            <a:ext cx="9144000" cy="38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61395"/>
      </p:ext>
    </p:extLst>
  </p:cSld>
  <p:clrMapOvr>
    <a:masterClrMapping/>
  </p:clrMapOvr>
  <p:transition spd="slow" advTm="6805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2020</a:t>
            </a:r>
            <a:r>
              <a:rPr lang="zh-CN" altLang="en-US" sz="3600" dirty="0" smtClean="0">
                <a:ea typeface="宋体" panose="02010600030101010101" pitchFamily="2" charset="-122"/>
              </a:rPr>
              <a:t>年最新文章</a:t>
            </a:r>
            <a:endParaRPr lang="en-US" altLang="zh-CN" sz="21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110" y="6248326"/>
            <a:ext cx="86103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Qin, </a:t>
            </a:r>
            <a:r>
              <a:rPr lang="en-US" altLang="zh-CN" sz="1100" dirty="0" err="1"/>
              <a:t>Zequn</a:t>
            </a:r>
            <a:r>
              <a:rPr lang="en-US" altLang="zh-CN" sz="1100" dirty="0"/>
              <a:t> and Wang, </a:t>
            </a:r>
            <a:r>
              <a:rPr lang="en-US" altLang="zh-CN" sz="1100" dirty="0" err="1"/>
              <a:t>Huanyu</a:t>
            </a:r>
            <a:r>
              <a:rPr lang="en-US" altLang="zh-CN" sz="1100" dirty="0"/>
              <a:t> and Li, Xi. Ultra Fast Structure-aware Deep Lane Detection[C</a:t>
            </a:r>
            <a:r>
              <a:rPr lang="en-US" altLang="zh-CN" sz="1100" dirty="0"/>
              <a:t>]// </a:t>
            </a:r>
            <a:r>
              <a:rPr lang="en-US" altLang="zh-CN" sz="1100" dirty="0"/>
              <a:t>The European Conference on Computer Vision (ECCV), </a:t>
            </a:r>
            <a:r>
              <a:rPr lang="en-US" altLang="zh-CN" sz="1100" dirty="0" smtClean="0"/>
              <a:t>2020.</a:t>
            </a:r>
            <a:endParaRPr lang="zh-CN" altLang="en-US" sz="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" y="1295456"/>
            <a:ext cx="8611583" cy="38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9702"/>
      </p:ext>
    </p:extLst>
  </p:cSld>
  <p:clrMapOvr>
    <a:masterClrMapping/>
  </p:clrMapOvr>
  <p:transition spd="slow" advTm="6805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Thanks…</a:t>
            </a:r>
          </a:p>
        </p:txBody>
      </p:sp>
      <p:pic>
        <p:nvPicPr>
          <p:cNvPr id="36867" name="Picture 5" descr="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76400"/>
            <a:ext cx="15049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5649"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896</TotalTime>
  <Words>212</Words>
  <Application>Microsoft Office PowerPoint</Application>
  <PresentationFormat>全屏显示(4:3)</PresentationFormat>
  <Paragraphs>27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Garamond</vt:lpstr>
      <vt:lpstr>Wingdings</vt:lpstr>
      <vt:lpstr>Edge</vt:lpstr>
      <vt:lpstr>Lane Detection: A Survey with New Results</vt:lpstr>
      <vt:lpstr>目录</vt:lpstr>
      <vt:lpstr>识别任务</vt:lpstr>
      <vt:lpstr>道路类型</vt:lpstr>
      <vt:lpstr>Ego-road</vt:lpstr>
      <vt:lpstr>Ego-Road</vt:lpstr>
      <vt:lpstr>All-Road</vt:lpstr>
      <vt:lpstr>2020年最新文章</vt:lpstr>
      <vt:lpstr>Thanks…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Patrol and Target Search, Using a Single or Multiple UAV.</dc:title>
  <dc:creator>Simyon Pinsky</dc:creator>
  <cp:lastModifiedBy>wee xl</cp:lastModifiedBy>
  <cp:revision>126</cp:revision>
  <dcterms:created xsi:type="dcterms:W3CDTF">2005-12-18T14:51:00Z</dcterms:created>
  <dcterms:modified xsi:type="dcterms:W3CDTF">2020-09-06T07:21:44Z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