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0" r:id="rId2"/>
    <p:sldId id="259" r:id="rId3"/>
    <p:sldId id="257" r:id="rId4"/>
    <p:sldId id="258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8C589B-1AA3-2149-870C-3EA70A5C4B57}" v="263" dt="2022-12-07T08:20:54.4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1"/>
  </p:normalViewPr>
  <p:slideViewPr>
    <p:cSldViewPr snapToGrid="0">
      <p:cViewPr>
        <p:scale>
          <a:sx n="82" d="100"/>
          <a:sy n="82" d="100"/>
        </p:scale>
        <p:origin x="496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25098-B537-E743-A273-6083082D5D70}" type="datetimeFigureOut">
              <a:rPr lang="en-DE" smtClean="0"/>
              <a:t>07.12.22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505DC-05DC-984D-9129-DA708BA1A3F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89328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25098-B537-E743-A273-6083082D5D70}" type="datetimeFigureOut">
              <a:rPr lang="en-DE" smtClean="0"/>
              <a:t>07.12.22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505DC-05DC-984D-9129-DA708BA1A3F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11095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25098-B537-E743-A273-6083082D5D70}" type="datetimeFigureOut">
              <a:rPr lang="en-DE" smtClean="0"/>
              <a:t>07.12.22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505DC-05DC-984D-9129-DA708BA1A3F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5802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25098-B537-E743-A273-6083082D5D70}" type="datetimeFigureOut">
              <a:rPr lang="en-DE" smtClean="0"/>
              <a:t>07.12.22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505DC-05DC-984D-9129-DA708BA1A3F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46663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25098-B537-E743-A273-6083082D5D70}" type="datetimeFigureOut">
              <a:rPr lang="en-DE" smtClean="0"/>
              <a:t>07.12.22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505DC-05DC-984D-9129-DA708BA1A3F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22721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25098-B537-E743-A273-6083082D5D70}" type="datetimeFigureOut">
              <a:rPr lang="en-DE" smtClean="0"/>
              <a:t>07.12.22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505DC-05DC-984D-9129-DA708BA1A3F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38748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25098-B537-E743-A273-6083082D5D70}" type="datetimeFigureOut">
              <a:rPr lang="en-DE" smtClean="0"/>
              <a:t>07.12.22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505DC-05DC-984D-9129-DA708BA1A3F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5673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25098-B537-E743-A273-6083082D5D70}" type="datetimeFigureOut">
              <a:rPr lang="en-DE" smtClean="0"/>
              <a:t>07.12.22</a:t>
            </a:fld>
            <a:endParaRPr lang="en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505DC-05DC-984D-9129-DA708BA1A3F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52610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25098-B537-E743-A273-6083082D5D70}" type="datetimeFigureOut">
              <a:rPr lang="en-DE" smtClean="0"/>
              <a:t>07.12.22</a:t>
            </a:fld>
            <a:endParaRPr lang="en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505DC-05DC-984D-9129-DA708BA1A3F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32601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25098-B537-E743-A273-6083082D5D70}" type="datetimeFigureOut">
              <a:rPr lang="en-DE" smtClean="0"/>
              <a:t>07.12.22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505DC-05DC-984D-9129-DA708BA1A3F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29495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25098-B537-E743-A273-6083082D5D70}" type="datetimeFigureOut">
              <a:rPr lang="en-DE" smtClean="0"/>
              <a:t>07.12.22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505DC-05DC-984D-9129-DA708BA1A3F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75193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25098-B537-E743-A273-6083082D5D70}" type="datetimeFigureOut">
              <a:rPr lang="en-DE" smtClean="0"/>
              <a:t>07.12.22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505DC-05DC-984D-9129-DA708BA1A3F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414848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3" Type="http://schemas.microsoft.com/office/2007/relationships/hdphoto" Target="../media/hdphoto2.wdp"/><Relationship Id="rId7" Type="http://schemas.openxmlformats.org/officeDocument/2006/relationships/image" Target="../media/image6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" Type="http://schemas.openxmlformats.org/officeDocument/2006/relationships/image" Target="../media/image3.png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10" Type="http://schemas.openxmlformats.org/officeDocument/2006/relationships/hyperlink" Target="https://freepngimg.com/png/72539-python-science-django-machine-learning-others-data" TargetMode="External"/><Relationship Id="rId4" Type="http://schemas.openxmlformats.org/officeDocument/2006/relationships/hyperlink" Target="https://www.flickr.com/photos/snootlab/6052455554/" TargetMode="External"/><Relationship Id="rId9" Type="http://schemas.openxmlformats.org/officeDocument/2006/relationships/image" Target="../media/image8.png"/><Relationship Id="rId14" Type="http://schemas.openxmlformats.org/officeDocument/2006/relationships/image" Target="../media/image1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lickr.com/photos/snootlab/6052455554/" TargetMode="External"/><Relationship Id="rId13" Type="http://schemas.openxmlformats.org/officeDocument/2006/relationships/image" Target="../media/image23.png"/><Relationship Id="rId18" Type="http://schemas.openxmlformats.org/officeDocument/2006/relationships/hyperlink" Target="https://freepngimg.com/png/72539-python-science-django-machine-learning-others-data" TargetMode="External"/><Relationship Id="rId26" Type="http://schemas.openxmlformats.org/officeDocument/2006/relationships/image" Target="../media/image12.svg"/><Relationship Id="rId3" Type="http://schemas.openxmlformats.org/officeDocument/2006/relationships/image" Target="../media/image18.svg"/><Relationship Id="rId21" Type="http://schemas.openxmlformats.org/officeDocument/2006/relationships/image" Target="../media/image27.png"/><Relationship Id="rId7" Type="http://schemas.microsoft.com/office/2007/relationships/hdphoto" Target="../media/hdphoto2.wdp"/><Relationship Id="rId12" Type="http://schemas.openxmlformats.org/officeDocument/2006/relationships/image" Target="../media/image5.svg"/><Relationship Id="rId17" Type="http://schemas.openxmlformats.org/officeDocument/2006/relationships/image" Target="../media/image8.png"/><Relationship Id="rId25" Type="http://schemas.openxmlformats.org/officeDocument/2006/relationships/image" Target="../media/image11.png"/><Relationship Id="rId2" Type="http://schemas.openxmlformats.org/officeDocument/2006/relationships/image" Target="../media/image17.png"/><Relationship Id="rId16" Type="http://schemas.openxmlformats.org/officeDocument/2006/relationships/image" Target="../media/image7.svg"/><Relationship Id="rId20" Type="http://schemas.openxmlformats.org/officeDocument/2006/relationships/image" Target="../media/image26.svg"/><Relationship Id="rId29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4.png"/><Relationship Id="rId24" Type="http://schemas.openxmlformats.org/officeDocument/2006/relationships/image" Target="../media/image10.svg"/><Relationship Id="rId5" Type="http://schemas.openxmlformats.org/officeDocument/2006/relationships/image" Target="../media/image20.svg"/><Relationship Id="rId15" Type="http://schemas.openxmlformats.org/officeDocument/2006/relationships/image" Target="../media/image6.png"/><Relationship Id="rId23" Type="http://schemas.openxmlformats.org/officeDocument/2006/relationships/image" Target="../media/image9.png"/><Relationship Id="rId28" Type="http://schemas.openxmlformats.org/officeDocument/2006/relationships/image" Target="../media/image14.svg"/><Relationship Id="rId10" Type="http://schemas.openxmlformats.org/officeDocument/2006/relationships/image" Target="../media/image22.svg"/><Relationship Id="rId19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1.png"/><Relationship Id="rId14" Type="http://schemas.openxmlformats.org/officeDocument/2006/relationships/image" Target="../media/image24.svg"/><Relationship Id="rId22" Type="http://schemas.microsoft.com/office/2007/relationships/hdphoto" Target="../media/hdphoto3.wdp"/><Relationship Id="rId27" Type="http://schemas.openxmlformats.org/officeDocument/2006/relationships/image" Target="../media/image13.png"/><Relationship Id="rId30" Type="http://schemas.openxmlformats.org/officeDocument/2006/relationships/image" Target="../media/image16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vblog.no/en/article/networks-and-networking" TargetMode="External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64000" contrast="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C533B-A9C7-4443-DF14-16DD184782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5029"/>
            <a:ext cx="9144000" cy="2464933"/>
          </a:xfrm>
        </p:spPr>
        <p:txBody>
          <a:bodyPr>
            <a:normAutofit/>
          </a:bodyPr>
          <a:lstStyle/>
          <a:p>
            <a:r>
              <a:rPr lang="en-DE" dirty="0"/>
              <a:t>Sensor Network</a:t>
            </a:r>
            <a:br>
              <a:rPr lang="en-DE" dirty="0"/>
            </a:br>
            <a:r>
              <a:rPr lang="en-DE" sz="4000" dirty="0"/>
              <a:t>Gesture Recognition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97093A-18F8-3B57-631B-A448A704D3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2888" y="4907756"/>
            <a:ext cx="7872413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en-GB" dirty="0"/>
              <a:t>Team member</a:t>
            </a: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GB" dirty="0"/>
              <a:t>Anand Rajesh </a:t>
            </a:r>
            <a:r>
              <a:rPr lang="en-GB" dirty="0" err="1"/>
              <a:t>Gajaria</a:t>
            </a:r>
            <a:endParaRPr lang="en-DE" dirty="0"/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DE" dirty="0"/>
              <a:t>Kritkorn Supyen</a:t>
            </a: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GB" i="0" dirty="0">
                <a:solidFill>
                  <a:srgbClr val="FFFFFF"/>
                </a:solidFill>
                <a:effectLst/>
              </a:rPr>
              <a:t>Siddhant Singh</a:t>
            </a:r>
            <a:endParaRPr lang="en-DE" dirty="0"/>
          </a:p>
          <a:p>
            <a:endParaRPr lang="en-D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FFA5BE-EC08-38D8-C9C2-B3C378AB0BF6}"/>
              </a:ext>
            </a:extLst>
          </p:cNvPr>
          <p:cNvSpPr txBox="1"/>
          <p:nvPr/>
        </p:nvSpPr>
        <p:spPr>
          <a:xfrm>
            <a:off x="10505854" y="6455709"/>
            <a:ext cx="1626771" cy="402291"/>
          </a:xfrm>
          <a:prstGeom prst="rect">
            <a:avLst/>
          </a:prstGeom>
          <a:noFill/>
        </p:spPr>
        <p:txBody>
          <a:bodyPr wrap="square" lIns="0" tIns="46800" rIns="0" bIns="46800" rtlCol="0" anchor="b" anchorCtr="0">
            <a:spAutoFit/>
          </a:bodyPr>
          <a:lstStyle/>
          <a:p>
            <a:pPr algn="r"/>
            <a:r>
              <a:rPr lang="en-DE" sz="1000" b="1" dirty="0"/>
              <a:t>Rev.1</a:t>
            </a:r>
          </a:p>
          <a:p>
            <a:pPr algn="r"/>
            <a:r>
              <a:rPr lang="en-DE" sz="1000" b="1" dirty="0"/>
              <a:t>Date: 05-12-2022</a:t>
            </a:r>
          </a:p>
        </p:txBody>
      </p:sp>
    </p:spTree>
    <p:extLst>
      <p:ext uri="{BB962C8B-B14F-4D97-AF65-F5344CB8AC3E}">
        <p14:creationId xmlns:p14="http://schemas.microsoft.com/office/powerpoint/2010/main" val="3933420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">
            <a:extLst>
              <a:ext uri="{FF2B5EF4-FFF2-40B4-BE49-F238E27FC236}">
                <a16:creationId xmlns:a16="http://schemas.microsoft.com/office/drawing/2014/main" id="{98DA3534-EB41-24CA-E551-42FFEF8349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9684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Box 86">
            <a:extLst>
              <a:ext uri="{FF2B5EF4-FFF2-40B4-BE49-F238E27FC236}">
                <a16:creationId xmlns:a16="http://schemas.microsoft.com/office/drawing/2014/main" id="{33FE302F-2E1C-6AF3-48B7-B5BEBE8EFACA}"/>
              </a:ext>
            </a:extLst>
          </p:cNvPr>
          <p:cNvSpPr txBox="1"/>
          <p:nvPr/>
        </p:nvSpPr>
        <p:spPr>
          <a:xfrm>
            <a:off x="0" y="66977"/>
            <a:ext cx="12192000" cy="494624"/>
          </a:xfrm>
          <a:prstGeom prst="rect">
            <a:avLst/>
          </a:prstGeom>
          <a:noFill/>
        </p:spPr>
        <p:txBody>
          <a:bodyPr wrap="square" lIns="0" tIns="46800" rIns="0" bIns="46800" rtlCol="0" anchor="b" anchorCtr="0">
            <a:spAutoFit/>
          </a:bodyPr>
          <a:lstStyle/>
          <a:p>
            <a:pPr algn="ctr"/>
            <a:r>
              <a:rPr lang="en-DE" sz="2600" b="1" u="sng" dirty="0"/>
              <a:t>Local Control</a:t>
            </a:r>
          </a:p>
        </p:txBody>
      </p:sp>
      <p:pic>
        <p:nvPicPr>
          <p:cNvPr id="11" name="Picture 10" descr="A close-up of a computer chip&#10;&#10;Description automatically generated with medium confidence">
            <a:extLst>
              <a:ext uri="{FF2B5EF4-FFF2-40B4-BE49-F238E27FC236}">
                <a16:creationId xmlns:a16="http://schemas.microsoft.com/office/drawing/2014/main" id="{BD7FCE5F-55D1-85C7-96E4-C8C4E6A349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16006" t="16874" r="14563" b="9080"/>
          <a:stretch/>
        </p:blipFill>
        <p:spPr>
          <a:xfrm>
            <a:off x="4900987" y="2648708"/>
            <a:ext cx="2390025" cy="1697588"/>
          </a:xfrm>
          <a:prstGeom prst="rect">
            <a:avLst/>
          </a:prstGeom>
        </p:spPr>
      </p:pic>
      <p:pic>
        <p:nvPicPr>
          <p:cNvPr id="21" name="Graphic 20" descr="Web cam with solid fill">
            <a:extLst>
              <a:ext uri="{FF2B5EF4-FFF2-40B4-BE49-F238E27FC236}">
                <a16:creationId xmlns:a16="http://schemas.microsoft.com/office/drawing/2014/main" id="{BB1EAE7B-0063-AD03-83ED-A3B676AF2E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61470" y="1079845"/>
            <a:ext cx="914400" cy="914400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DA02B5AD-2785-355A-067C-D4A8184F4F67}"/>
              </a:ext>
            </a:extLst>
          </p:cNvPr>
          <p:cNvGrpSpPr/>
          <p:nvPr/>
        </p:nvGrpSpPr>
        <p:grpSpPr>
          <a:xfrm>
            <a:off x="5267324" y="817998"/>
            <a:ext cx="1657349" cy="1447421"/>
            <a:chOff x="9457574" y="1883928"/>
            <a:chExt cx="1657349" cy="1447421"/>
          </a:xfrm>
        </p:grpSpPr>
        <p:pic>
          <p:nvPicPr>
            <p:cNvPr id="16" name="Graphic 15" descr="Ui Ux with solid fill">
              <a:extLst>
                <a:ext uri="{FF2B5EF4-FFF2-40B4-BE49-F238E27FC236}">
                  <a16:creationId xmlns:a16="http://schemas.microsoft.com/office/drawing/2014/main" id="{C6683CDE-86C6-3A7B-5605-1583886750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t="2464" b="10202"/>
            <a:stretch/>
          </p:blipFill>
          <p:spPr>
            <a:xfrm>
              <a:off x="9457574" y="1883928"/>
              <a:ext cx="1657349" cy="1447421"/>
            </a:xfrm>
            <a:prstGeom prst="rect">
              <a:avLst/>
            </a:prstGeom>
          </p:spPr>
        </p:pic>
        <p:pic>
          <p:nvPicPr>
            <p:cNvPr id="28" name="Picture 27" descr="Icon&#10;&#10;Description automatically generated">
              <a:extLst>
                <a:ext uri="{FF2B5EF4-FFF2-40B4-BE49-F238E27FC236}">
                  <a16:creationId xmlns:a16="http://schemas.microsoft.com/office/drawing/2014/main" id="{565FD51A-E18A-E92B-6689-41C809A683B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837473B0-CC2E-450A-ABE3-18F120FF3D39}">
                  <a1611:picAttrSrcUrl xmlns:a1611="http://schemas.microsoft.com/office/drawing/2016/11/main" r:id="rId10"/>
                </a:ext>
              </a:extLst>
            </a:blip>
            <a:stretch>
              <a:fillRect/>
            </a:stretch>
          </p:blipFill>
          <p:spPr>
            <a:xfrm>
              <a:off x="9856874" y="2133599"/>
              <a:ext cx="885824" cy="885824"/>
            </a:xfrm>
            <a:prstGeom prst="rect">
              <a:avLst/>
            </a:prstGeom>
          </p:spPr>
        </p:pic>
      </p:grpSp>
      <p:pic>
        <p:nvPicPr>
          <p:cNvPr id="3" name="Graphic 2" descr="Lightbulb with solid fill">
            <a:extLst>
              <a:ext uri="{FF2B5EF4-FFF2-40B4-BE49-F238E27FC236}">
                <a16:creationId xmlns:a16="http://schemas.microsoft.com/office/drawing/2014/main" id="{37E00CB2-B330-A9E0-5022-9EC8C8E89F1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638801" y="5125602"/>
            <a:ext cx="914400" cy="914400"/>
          </a:xfrm>
          <a:prstGeom prst="rect">
            <a:avLst/>
          </a:prstGeom>
        </p:spPr>
      </p:pic>
      <p:pic>
        <p:nvPicPr>
          <p:cNvPr id="6" name="Graphic 5" descr="Sound Medium with solid fill">
            <a:extLst>
              <a:ext uri="{FF2B5EF4-FFF2-40B4-BE49-F238E27FC236}">
                <a16:creationId xmlns:a16="http://schemas.microsoft.com/office/drawing/2014/main" id="{5A015837-5654-8779-9D34-3B29BE49E7C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600721" y="5165462"/>
            <a:ext cx="914400" cy="914400"/>
          </a:xfrm>
          <a:prstGeom prst="rect">
            <a:avLst/>
          </a:prstGeom>
        </p:spPr>
      </p:pic>
      <p:pic>
        <p:nvPicPr>
          <p:cNvPr id="8" name="Graphic 7" descr="Gears with solid fill">
            <a:extLst>
              <a:ext uri="{FF2B5EF4-FFF2-40B4-BE49-F238E27FC236}">
                <a16:creationId xmlns:a16="http://schemas.microsoft.com/office/drawing/2014/main" id="{EB90401B-D095-0476-6701-65865AD5A96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976914" y="5163793"/>
            <a:ext cx="914400" cy="914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2AE47BA-25DC-DA11-20FA-704D2A57B556}"/>
              </a:ext>
            </a:extLst>
          </p:cNvPr>
          <p:cNvSpPr txBox="1"/>
          <p:nvPr/>
        </p:nvSpPr>
        <p:spPr>
          <a:xfrm>
            <a:off x="1766006" y="6013882"/>
            <a:ext cx="1336215" cy="402291"/>
          </a:xfrm>
          <a:prstGeom prst="rect">
            <a:avLst/>
          </a:prstGeom>
          <a:noFill/>
        </p:spPr>
        <p:txBody>
          <a:bodyPr wrap="square" lIns="0" tIns="46800" rIns="0" bIns="46800" rtlCol="0" anchor="b" anchorCtr="0">
            <a:spAutoFit/>
          </a:bodyPr>
          <a:lstStyle/>
          <a:p>
            <a:pPr algn="ctr"/>
            <a:r>
              <a:rPr lang="en-DE" sz="2000" b="1" dirty="0"/>
              <a:t>Servo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84F1610-F302-D51D-5447-A8E2B83A08B4}"/>
              </a:ext>
            </a:extLst>
          </p:cNvPr>
          <p:cNvSpPr txBox="1"/>
          <p:nvPr/>
        </p:nvSpPr>
        <p:spPr>
          <a:xfrm>
            <a:off x="5427893" y="6037235"/>
            <a:ext cx="1336215" cy="402291"/>
          </a:xfrm>
          <a:prstGeom prst="rect">
            <a:avLst/>
          </a:prstGeom>
          <a:noFill/>
        </p:spPr>
        <p:txBody>
          <a:bodyPr wrap="square" lIns="0" tIns="46800" rIns="0" bIns="46800" rtlCol="0" anchor="b" anchorCtr="0">
            <a:spAutoFit/>
          </a:bodyPr>
          <a:lstStyle/>
          <a:p>
            <a:pPr algn="ctr"/>
            <a:r>
              <a:rPr lang="en-DE" sz="2000" b="1" dirty="0"/>
              <a:t>RGB LED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567A22-9B3E-5AAD-AAC3-FB61A4AD93E2}"/>
              </a:ext>
            </a:extLst>
          </p:cNvPr>
          <p:cNvSpPr txBox="1"/>
          <p:nvPr/>
        </p:nvSpPr>
        <p:spPr>
          <a:xfrm>
            <a:off x="9389813" y="6013882"/>
            <a:ext cx="1336215" cy="402291"/>
          </a:xfrm>
          <a:prstGeom prst="rect">
            <a:avLst/>
          </a:prstGeom>
          <a:noFill/>
        </p:spPr>
        <p:txBody>
          <a:bodyPr wrap="square" lIns="0" tIns="46800" rIns="0" bIns="46800" rtlCol="0" anchor="b" anchorCtr="0">
            <a:spAutoFit/>
          </a:bodyPr>
          <a:lstStyle/>
          <a:p>
            <a:pPr algn="ctr"/>
            <a:r>
              <a:rPr lang="en-DE" sz="2000" b="1" dirty="0"/>
              <a:t>Buzzer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E6DA31-4AA2-DF68-29C3-570953AE660E}"/>
              </a:ext>
            </a:extLst>
          </p:cNvPr>
          <p:cNvSpPr txBox="1"/>
          <p:nvPr/>
        </p:nvSpPr>
        <p:spPr>
          <a:xfrm>
            <a:off x="2352674" y="1917489"/>
            <a:ext cx="1336215" cy="402291"/>
          </a:xfrm>
          <a:prstGeom prst="rect">
            <a:avLst/>
          </a:prstGeom>
          <a:noFill/>
        </p:spPr>
        <p:txBody>
          <a:bodyPr wrap="square" lIns="0" tIns="46800" rIns="0" bIns="46800" rtlCol="0" anchor="b" anchorCtr="0">
            <a:spAutoFit/>
          </a:bodyPr>
          <a:lstStyle/>
          <a:p>
            <a:pPr algn="ctr"/>
            <a:r>
              <a:rPr lang="en-DE" sz="2000" b="1" dirty="0"/>
              <a:t>Camera</a:t>
            </a: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2B394187-2BC3-82D4-BB4B-15CD6C0B625B}"/>
              </a:ext>
            </a:extLst>
          </p:cNvPr>
          <p:cNvCxnSpPr>
            <a:cxnSpLocks/>
            <a:stCxn id="16" idx="2"/>
            <a:endCxn id="11" idx="0"/>
          </p:cNvCxnSpPr>
          <p:nvPr/>
        </p:nvCxnSpPr>
        <p:spPr>
          <a:xfrm rot="16200000" flipH="1">
            <a:off x="5904355" y="2457062"/>
            <a:ext cx="383289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AE032594-9E65-3DA8-BC11-46865F3AD830}"/>
              </a:ext>
            </a:extLst>
          </p:cNvPr>
          <p:cNvCxnSpPr>
            <a:cxnSpLocks/>
            <a:stCxn id="16" idx="1"/>
            <a:endCxn id="21" idx="3"/>
          </p:cNvCxnSpPr>
          <p:nvPr/>
        </p:nvCxnSpPr>
        <p:spPr>
          <a:xfrm rot="10800000">
            <a:off x="3475870" y="1537045"/>
            <a:ext cx="1791454" cy="466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714004F1-7363-0EA5-0D47-2422A9F1CD07}"/>
              </a:ext>
            </a:extLst>
          </p:cNvPr>
          <p:cNvCxnSpPr>
            <a:cxnSpLocks/>
            <a:stCxn id="11" idx="2"/>
            <a:endCxn id="8" idx="0"/>
          </p:cNvCxnSpPr>
          <p:nvPr/>
        </p:nvCxnSpPr>
        <p:spPr>
          <a:xfrm rot="5400000">
            <a:off x="3856309" y="2924101"/>
            <a:ext cx="817497" cy="3661886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F2488588-CE1C-C2D9-8001-9ADD76D7AC34}"/>
              </a:ext>
            </a:extLst>
          </p:cNvPr>
          <p:cNvCxnSpPr>
            <a:cxnSpLocks/>
            <a:stCxn id="11" idx="2"/>
            <a:endCxn id="3" idx="0"/>
          </p:cNvCxnSpPr>
          <p:nvPr/>
        </p:nvCxnSpPr>
        <p:spPr>
          <a:xfrm rot="16200000" flipH="1">
            <a:off x="5706347" y="4735948"/>
            <a:ext cx="779306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2DB73046-38A6-556F-A056-5D5926973011}"/>
              </a:ext>
            </a:extLst>
          </p:cNvPr>
          <p:cNvCxnSpPr>
            <a:cxnSpLocks/>
            <a:stCxn id="11" idx="2"/>
            <a:endCxn id="6" idx="0"/>
          </p:cNvCxnSpPr>
          <p:nvPr/>
        </p:nvCxnSpPr>
        <p:spPr>
          <a:xfrm rot="16200000" flipH="1">
            <a:off x="7667377" y="2774918"/>
            <a:ext cx="819166" cy="396192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phic 3" descr="Television with solid fill">
            <a:extLst>
              <a:ext uri="{FF2B5EF4-FFF2-40B4-BE49-F238E27FC236}">
                <a16:creationId xmlns:a16="http://schemas.microsoft.com/office/drawing/2014/main" id="{72293BCD-9AF2-A4AE-F698-DB842E7B01A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9595153" y="3038586"/>
            <a:ext cx="914400" cy="914400"/>
          </a:xfrm>
          <a:prstGeom prst="rect">
            <a:avLst/>
          </a:prstGeom>
        </p:spPr>
      </p:pic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4545EBF2-BAC3-3F67-E2BD-D62D4E45ADA0}"/>
              </a:ext>
            </a:extLst>
          </p:cNvPr>
          <p:cNvCxnSpPr>
            <a:cxnSpLocks/>
            <a:stCxn id="11" idx="3"/>
            <a:endCxn id="4" idx="1"/>
          </p:cNvCxnSpPr>
          <p:nvPr/>
        </p:nvCxnSpPr>
        <p:spPr>
          <a:xfrm flipV="1">
            <a:off x="7291012" y="3495786"/>
            <a:ext cx="2304141" cy="1716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B9CC3EF-A05B-98DE-D5B3-B99F413CBAEF}"/>
              </a:ext>
            </a:extLst>
          </p:cNvPr>
          <p:cNvSpPr txBox="1"/>
          <p:nvPr/>
        </p:nvSpPr>
        <p:spPr>
          <a:xfrm>
            <a:off x="9384245" y="3808838"/>
            <a:ext cx="1336215" cy="402291"/>
          </a:xfrm>
          <a:prstGeom prst="rect">
            <a:avLst/>
          </a:prstGeom>
          <a:noFill/>
        </p:spPr>
        <p:txBody>
          <a:bodyPr wrap="square" lIns="0" tIns="46800" rIns="0" bIns="46800" rtlCol="0" anchor="b" anchorCtr="0">
            <a:spAutoFit/>
          </a:bodyPr>
          <a:lstStyle/>
          <a:p>
            <a:pPr algn="ctr"/>
            <a:r>
              <a:rPr lang="en-DE" sz="2000" b="1" dirty="0"/>
              <a:t>Monitor</a:t>
            </a:r>
          </a:p>
        </p:txBody>
      </p:sp>
    </p:spTree>
    <p:extLst>
      <p:ext uri="{BB962C8B-B14F-4D97-AF65-F5344CB8AC3E}">
        <p14:creationId xmlns:p14="http://schemas.microsoft.com/office/powerpoint/2010/main" val="498927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Box 86">
            <a:extLst>
              <a:ext uri="{FF2B5EF4-FFF2-40B4-BE49-F238E27FC236}">
                <a16:creationId xmlns:a16="http://schemas.microsoft.com/office/drawing/2014/main" id="{33FE302F-2E1C-6AF3-48B7-B5BEBE8EFACA}"/>
              </a:ext>
            </a:extLst>
          </p:cNvPr>
          <p:cNvSpPr txBox="1"/>
          <p:nvPr/>
        </p:nvSpPr>
        <p:spPr>
          <a:xfrm>
            <a:off x="0" y="66977"/>
            <a:ext cx="12192000" cy="494624"/>
          </a:xfrm>
          <a:prstGeom prst="rect">
            <a:avLst/>
          </a:prstGeom>
          <a:noFill/>
        </p:spPr>
        <p:txBody>
          <a:bodyPr wrap="square" lIns="0" tIns="46800" rIns="0" bIns="46800" rtlCol="0" anchor="b" anchorCtr="0">
            <a:spAutoFit/>
          </a:bodyPr>
          <a:lstStyle/>
          <a:p>
            <a:pPr algn="ctr"/>
            <a:r>
              <a:rPr lang="en-DE" sz="2600" b="1" u="sng" dirty="0"/>
              <a:t>Network Topology</a:t>
            </a:r>
          </a:p>
        </p:txBody>
      </p:sp>
      <p:pic>
        <p:nvPicPr>
          <p:cNvPr id="5" name="Graphic 4" descr="Database with solid fill">
            <a:extLst>
              <a:ext uri="{FF2B5EF4-FFF2-40B4-BE49-F238E27FC236}">
                <a16:creationId xmlns:a16="http://schemas.microsoft.com/office/drawing/2014/main" id="{657A9957-3231-B914-E737-8404811648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346" r="14430"/>
          <a:stretch/>
        </p:blipFill>
        <p:spPr>
          <a:xfrm>
            <a:off x="782242" y="3279117"/>
            <a:ext cx="1347797" cy="1352394"/>
          </a:xfrm>
          <a:prstGeom prst="rect">
            <a:avLst/>
          </a:prstGeom>
        </p:spPr>
      </p:pic>
      <p:pic>
        <p:nvPicPr>
          <p:cNvPr id="9" name="Graphic 8" descr="Bar chart with solid fill">
            <a:extLst>
              <a:ext uri="{FF2B5EF4-FFF2-40B4-BE49-F238E27FC236}">
                <a16:creationId xmlns:a16="http://schemas.microsoft.com/office/drawing/2014/main" id="{828790B7-4CC0-EF90-3E6D-808D998216F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8654" r="9278"/>
          <a:stretch/>
        </p:blipFill>
        <p:spPr>
          <a:xfrm flipH="1">
            <a:off x="786196" y="4601113"/>
            <a:ext cx="1347798" cy="1642322"/>
          </a:xfrm>
          <a:prstGeom prst="rect">
            <a:avLst/>
          </a:prstGeom>
        </p:spPr>
      </p:pic>
      <p:pic>
        <p:nvPicPr>
          <p:cNvPr id="11" name="Picture 10" descr="A close-up of a computer chip&#10;&#10;Description automatically generated with medium confidence">
            <a:extLst>
              <a:ext uri="{FF2B5EF4-FFF2-40B4-BE49-F238E27FC236}">
                <a16:creationId xmlns:a16="http://schemas.microsoft.com/office/drawing/2014/main" id="{BD7FCE5F-55D1-85C7-96E4-C8C4E6A3493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rcRect l="16006" t="16874" r="14563" b="9080"/>
          <a:stretch/>
        </p:blipFill>
        <p:spPr>
          <a:xfrm>
            <a:off x="9721012" y="4048141"/>
            <a:ext cx="1770147" cy="1257301"/>
          </a:xfrm>
          <a:prstGeom prst="rect">
            <a:avLst/>
          </a:prstGeom>
        </p:spPr>
      </p:pic>
      <p:pic>
        <p:nvPicPr>
          <p:cNvPr id="14" name="Graphic 13" descr="Cloud with solid fill">
            <a:extLst>
              <a:ext uri="{FF2B5EF4-FFF2-40B4-BE49-F238E27FC236}">
                <a16:creationId xmlns:a16="http://schemas.microsoft.com/office/drawing/2014/main" id="{0703B365-D101-E064-C0F8-B09B51475632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t="20959" b="20960"/>
          <a:stretch/>
        </p:blipFill>
        <p:spPr>
          <a:xfrm>
            <a:off x="5506734" y="2171698"/>
            <a:ext cx="2164743" cy="125730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E663AC60-E309-9730-9A32-7C0D2DB4770E}"/>
              </a:ext>
            </a:extLst>
          </p:cNvPr>
          <p:cNvSpPr/>
          <p:nvPr/>
        </p:nvSpPr>
        <p:spPr>
          <a:xfrm>
            <a:off x="404514" y="902334"/>
            <a:ext cx="3077725" cy="5341101"/>
          </a:xfrm>
          <a:prstGeom prst="rect">
            <a:avLst/>
          </a:prstGeom>
          <a:noFill/>
          <a:ln w="38100">
            <a:solidFill>
              <a:schemeClr val="tx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21" name="Graphic 20" descr="Web cam with solid fill">
            <a:extLst>
              <a:ext uri="{FF2B5EF4-FFF2-40B4-BE49-F238E27FC236}">
                <a16:creationId xmlns:a16="http://schemas.microsoft.com/office/drawing/2014/main" id="{BB1EAE7B-0063-AD03-83ED-A3B676AF2E3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148134" y="573242"/>
            <a:ext cx="914400" cy="914400"/>
          </a:xfrm>
          <a:prstGeom prst="rect">
            <a:avLst/>
          </a:prstGeom>
        </p:spPr>
      </p:pic>
      <p:pic>
        <p:nvPicPr>
          <p:cNvPr id="23" name="Graphic 22" descr="Open folder with solid fill">
            <a:extLst>
              <a:ext uri="{FF2B5EF4-FFF2-40B4-BE49-F238E27FC236}">
                <a16:creationId xmlns:a16="http://schemas.microsoft.com/office/drawing/2014/main" id="{63E9DE0E-20CE-AE64-F14A-7285DBC64B0C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 r="4334"/>
          <a:stretch/>
        </p:blipFill>
        <p:spPr>
          <a:xfrm>
            <a:off x="698838" y="831086"/>
            <a:ext cx="1435155" cy="150018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30E0E53-0A49-C04C-15E2-357E51D1D053}"/>
              </a:ext>
            </a:extLst>
          </p:cNvPr>
          <p:cNvSpPr txBox="1"/>
          <p:nvPr/>
        </p:nvSpPr>
        <p:spPr>
          <a:xfrm>
            <a:off x="371475" y="509368"/>
            <a:ext cx="2757488" cy="402291"/>
          </a:xfrm>
          <a:prstGeom prst="rect">
            <a:avLst/>
          </a:prstGeom>
          <a:noFill/>
        </p:spPr>
        <p:txBody>
          <a:bodyPr wrap="square" lIns="0" tIns="46800" rIns="0" bIns="46800" rtlCol="0" anchor="b" anchorCtr="0">
            <a:spAutoFit/>
          </a:bodyPr>
          <a:lstStyle/>
          <a:p>
            <a:r>
              <a:rPr lang="en-DE" sz="2000" b="1" dirty="0"/>
              <a:t>Google Cloud Platform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A02B5AD-2785-355A-067C-D4A8184F4F67}"/>
              </a:ext>
            </a:extLst>
          </p:cNvPr>
          <p:cNvGrpSpPr/>
          <p:nvPr/>
        </p:nvGrpSpPr>
        <p:grpSpPr>
          <a:xfrm>
            <a:off x="9777410" y="2081552"/>
            <a:ext cx="1657349" cy="1447421"/>
            <a:chOff x="9457574" y="1883928"/>
            <a:chExt cx="1657349" cy="1447421"/>
          </a:xfrm>
        </p:grpSpPr>
        <p:pic>
          <p:nvPicPr>
            <p:cNvPr id="16" name="Graphic 15" descr="Ui Ux with solid fill">
              <a:extLst>
                <a:ext uri="{FF2B5EF4-FFF2-40B4-BE49-F238E27FC236}">
                  <a16:creationId xmlns:a16="http://schemas.microsoft.com/office/drawing/2014/main" id="{C6683CDE-86C6-3A7B-5605-1583886750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rcRect t="2464" b="10202"/>
            <a:stretch/>
          </p:blipFill>
          <p:spPr>
            <a:xfrm>
              <a:off x="9457574" y="1883928"/>
              <a:ext cx="1657349" cy="1447421"/>
            </a:xfrm>
            <a:prstGeom prst="rect">
              <a:avLst/>
            </a:prstGeom>
          </p:spPr>
        </p:pic>
        <p:pic>
          <p:nvPicPr>
            <p:cNvPr id="28" name="Picture 27" descr="Icon&#10;&#10;Description automatically generated">
              <a:extLst>
                <a:ext uri="{FF2B5EF4-FFF2-40B4-BE49-F238E27FC236}">
                  <a16:creationId xmlns:a16="http://schemas.microsoft.com/office/drawing/2014/main" id="{565FD51A-E18A-E92B-6689-41C809A683BE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837473B0-CC2E-450A-ABE3-18F120FF3D39}">
                  <a1611:picAttrSrcUrl xmlns:a1611="http://schemas.microsoft.com/office/drawing/2016/11/main" r:id="rId18"/>
                </a:ext>
              </a:extLst>
            </a:blip>
            <a:stretch>
              <a:fillRect/>
            </a:stretch>
          </p:blipFill>
          <p:spPr>
            <a:xfrm>
              <a:off x="9856874" y="2133599"/>
              <a:ext cx="885824" cy="885824"/>
            </a:xfrm>
            <a:prstGeom prst="rect">
              <a:avLst/>
            </a:prstGeom>
          </p:spPr>
        </p:pic>
      </p:grp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077557EE-867E-25FE-696D-1EE83358F908}"/>
              </a:ext>
            </a:extLst>
          </p:cNvPr>
          <p:cNvCxnSpPr>
            <a:cxnSpLocks/>
            <a:stCxn id="23" idx="3"/>
            <a:endCxn id="14" idx="1"/>
          </p:cNvCxnSpPr>
          <p:nvPr/>
        </p:nvCxnSpPr>
        <p:spPr>
          <a:xfrm>
            <a:off x="2133993" y="1581178"/>
            <a:ext cx="3372741" cy="121917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03A4E245-993D-04E6-EF79-9BC69A08BE1E}"/>
              </a:ext>
            </a:extLst>
          </p:cNvPr>
          <p:cNvCxnSpPr>
            <a:cxnSpLocks/>
            <a:stCxn id="9" idx="1"/>
            <a:endCxn id="14" idx="1"/>
          </p:cNvCxnSpPr>
          <p:nvPr/>
        </p:nvCxnSpPr>
        <p:spPr>
          <a:xfrm flipV="1">
            <a:off x="2133994" y="2800349"/>
            <a:ext cx="3372740" cy="262192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0FDEA548-D02F-E148-8547-DE01E02CC91C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>
            <a:off x="7671477" y="2800349"/>
            <a:ext cx="2105933" cy="4914"/>
          </a:xfrm>
          <a:prstGeom prst="bentConnector3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B9E3A98B-AA75-AD73-ADDC-3B1BA2316C56}"/>
              </a:ext>
            </a:extLst>
          </p:cNvPr>
          <p:cNvCxnSpPr>
            <a:cxnSpLocks/>
            <a:stCxn id="11" idx="0"/>
            <a:endCxn id="16" idx="2"/>
          </p:cNvCxnSpPr>
          <p:nvPr/>
        </p:nvCxnSpPr>
        <p:spPr>
          <a:xfrm rot="16200000" flipV="1">
            <a:off x="10346502" y="3788556"/>
            <a:ext cx="519168" cy="1"/>
          </a:xfrm>
          <a:prstGeom prst="bentConnector3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BB44218C-7D3B-D127-D794-E09AF6AD3C19}"/>
              </a:ext>
            </a:extLst>
          </p:cNvPr>
          <p:cNvCxnSpPr>
            <a:cxnSpLocks/>
            <a:stCxn id="67" idx="0"/>
            <a:endCxn id="14" idx="2"/>
          </p:cNvCxnSpPr>
          <p:nvPr/>
        </p:nvCxnSpPr>
        <p:spPr>
          <a:xfrm rot="5400000" flipH="1" flipV="1">
            <a:off x="5872914" y="4145185"/>
            <a:ext cx="1432376" cy="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A9E4EA89-15A2-755D-B56A-96118F6E123E}"/>
              </a:ext>
            </a:extLst>
          </p:cNvPr>
          <p:cNvCxnSpPr>
            <a:cxnSpLocks/>
            <a:stCxn id="21" idx="2"/>
            <a:endCxn id="16" idx="0"/>
          </p:cNvCxnSpPr>
          <p:nvPr/>
        </p:nvCxnSpPr>
        <p:spPr>
          <a:xfrm rot="16200000" flipH="1">
            <a:off x="10308754" y="1784221"/>
            <a:ext cx="593910" cy="75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D465844-FE84-75CF-259C-FA746DFADD2C}"/>
              </a:ext>
            </a:extLst>
          </p:cNvPr>
          <p:cNvSpPr txBox="1"/>
          <p:nvPr/>
        </p:nvSpPr>
        <p:spPr>
          <a:xfrm>
            <a:off x="9807988" y="1864678"/>
            <a:ext cx="1626771" cy="402291"/>
          </a:xfrm>
          <a:prstGeom prst="rect">
            <a:avLst/>
          </a:prstGeom>
          <a:noFill/>
        </p:spPr>
        <p:txBody>
          <a:bodyPr wrap="square" lIns="0" tIns="46800" rIns="0" bIns="46800" rtlCol="0" anchor="b" anchorCtr="0">
            <a:spAutoFit/>
          </a:bodyPr>
          <a:lstStyle/>
          <a:p>
            <a:r>
              <a:rPr lang="en-DE" sz="2000" b="1" dirty="0"/>
              <a:t>Local</a:t>
            </a:r>
          </a:p>
        </p:txBody>
      </p:sp>
      <p:pic>
        <p:nvPicPr>
          <p:cNvPr id="67" name="Graphic 66" descr="Internet with solid fill">
            <a:extLst>
              <a:ext uri="{FF2B5EF4-FFF2-40B4-BE49-F238E27FC236}">
                <a16:creationId xmlns:a16="http://schemas.microsoft.com/office/drawing/2014/main" id="{BE3112FB-4E0E-6D8A-2DD1-EF7B3A0888DC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rcRect t="15899" b="14798"/>
          <a:stretch/>
        </p:blipFill>
        <p:spPr>
          <a:xfrm>
            <a:off x="5506734" y="4861376"/>
            <a:ext cx="2164730" cy="1500223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4C8E21C7-F4C2-9800-DE64-47655AFFBF01}"/>
              </a:ext>
            </a:extLst>
          </p:cNvPr>
          <p:cNvSpPr txBox="1"/>
          <p:nvPr/>
        </p:nvSpPr>
        <p:spPr>
          <a:xfrm>
            <a:off x="810629" y="1523792"/>
            <a:ext cx="1324631" cy="402291"/>
          </a:xfrm>
          <a:prstGeom prst="rect">
            <a:avLst/>
          </a:prstGeom>
          <a:noFill/>
        </p:spPr>
        <p:txBody>
          <a:bodyPr wrap="square" lIns="0" tIns="46800" rIns="0" bIns="46800" rtlCol="0" anchor="b" anchorCtr="0">
            <a:spAutoFit/>
          </a:bodyPr>
          <a:lstStyle/>
          <a:p>
            <a:pPr algn="ctr"/>
            <a:r>
              <a:rPr lang="en-DE" sz="2000" b="1" dirty="0"/>
              <a:t>SFTP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4E0D088-2096-DF13-421D-060200F3B9E2}"/>
              </a:ext>
            </a:extLst>
          </p:cNvPr>
          <p:cNvSpPr txBox="1"/>
          <p:nvPr/>
        </p:nvSpPr>
        <p:spPr>
          <a:xfrm>
            <a:off x="786196" y="3250974"/>
            <a:ext cx="1336215" cy="402291"/>
          </a:xfrm>
          <a:prstGeom prst="rect">
            <a:avLst/>
          </a:prstGeom>
          <a:noFill/>
        </p:spPr>
        <p:txBody>
          <a:bodyPr wrap="square" lIns="0" tIns="46800" rIns="0" bIns="46800" rtlCol="0" anchor="b" anchorCtr="0">
            <a:spAutoFit/>
          </a:bodyPr>
          <a:lstStyle/>
          <a:p>
            <a:pPr algn="ctr"/>
            <a:r>
              <a:rPr lang="en-DE" sz="2000" b="1" dirty="0"/>
              <a:t>MySQL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55DCE19-81EE-ACAE-ACF3-38071635CF53}"/>
              </a:ext>
            </a:extLst>
          </p:cNvPr>
          <p:cNvSpPr txBox="1"/>
          <p:nvPr/>
        </p:nvSpPr>
        <p:spPr>
          <a:xfrm>
            <a:off x="690222" y="5677492"/>
            <a:ext cx="1359382" cy="402291"/>
          </a:xfrm>
          <a:prstGeom prst="rect">
            <a:avLst/>
          </a:prstGeom>
          <a:noFill/>
        </p:spPr>
        <p:txBody>
          <a:bodyPr wrap="square" lIns="0" tIns="46800" rIns="0" bIns="46800" rtlCol="0" anchor="b" anchorCtr="0">
            <a:spAutoFit/>
          </a:bodyPr>
          <a:lstStyle/>
          <a:p>
            <a:pPr algn="r"/>
            <a:r>
              <a:rPr lang="en-DE" sz="2000" b="1" dirty="0"/>
              <a:t>Webserver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B778C48-75C2-A3EF-4628-9136F8F16269}"/>
              </a:ext>
            </a:extLst>
          </p:cNvPr>
          <p:cNvSpPr txBox="1"/>
          <p:nvPr/>
        </p:nvSpPr>
        <p:spPr>
          <a:xfrm>
            <a:off x="2074618" y="5477250"/>
            <a:ext cx="1347798" cy="340735"/>
          </a:xfrm>
          <a:prstGeom prst="rect">
            <a:avLst/>
          </a:prstGeom>
          <a:noFill/>
        </p:spPr>
        <p:txBody>
          <a:bodyPr wrap="square" lIns="0" tIns="46800" rIns="0" bIns="46800" rtlCol="0" anchor="b" anchorCtr="0">
            <a:spAutoFit/>
          </a:bodyPr>
          <a:lstStyle/>
          <a:p>
            <a:pPr algn="r"/>
            <a:r>
              <a:rPr lang="en-DE" sz="1600" dirty="0"/>
              <a:t>3000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895908F-E098-F5CA-91F9-15A16F169CAB}"/>
              </a:ext>
            </a:extLst>
          </p:cNvPr>
          <p:cNvSpPr txBox="1"/>
          <p:nvPr/>
        </p:nvSpPr>
        <p:spPr>
          <a:xfrm>
            <a:off x="2062743" y="3964889"/>
            <a:ext cx="1347798" cy="340735"/>
          </a:xfrm>
          <a:prstGeom prst="rect">
            <a:avLst/>
          </a:prstGeom>
          <a:noFill/>
        </p:spPr>
        <p:txBody>
          <a:bodyPr wrap="square" lIns="0" tIns="46800" rIns="0" bIns="46800" rtlCol="0" anchor="b" anchorCtr="0">
            <a:spAutoFit/>
          </a:bodyPr>
          <a:lstStyle/>
          <a:p>
            <a:pPr algn="r"/>
            <a:r>
              <a:rPr lang="en-DE" sz="1600" dirty="0"/>
              <a:t>3306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F6D193B-9738-21AF-82F4-5DA896D24398}"/>
              </a:ext>
            </a:extLst>
          </p:cNvPr>
          <p:cNvSpPr txBox="1"/>
          <p:nvPr/>
        </p:nvSpPr>
        <p:spPr>
          <a:xfrm>
            <a:off x="2051159" y="1576836"/>
            <a:ext cx="1347798" cy="340735"/>
          </a:xfrm>
          <a:prstGeom prst="rect">
            <a:avLst/>
          </a:prstGeom>
          <a:noFill/>
        </p:spPr>
        <p:txBody>
          <a:bodyPr wrap="square" lIns="0" tIns="46800" rIns="0" bIns="46800" rtlCol="0" anchor="b" anchorCtr="0">
            <a:spAutoFit/>
          </a:bodyPr>
          <a:lstStyle/>
          <a:p>
            <a:pPr algn="r"/>
            <a:r>
              <a:rPr lang="en-DE" sz="1600" dirty="0"/>
              <a:t>2222</a:t>
            </a:r>
          </a:p>
        </p:txBody>
      </p:sp>
      <p:pic>
        <p:nvPicPr>
          <p:cNvPr id="1026" name="Picture 2" descr="phpMyAdmin">
            <a:extLst>
              <a:ext uri="{FF2B5EF4-FFF2-40B4-BE49-F238E27FC236}">
                <a16:creationId xmlns:a16="http://schemas.microsoft.com/office/drawing/2014/main" id="{2E0ED8F3-9F0F-F0CF-D54C-76F1E30C1A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942" y="2659514"/>
            <a:ext cx="1674343" cy="284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9" name="Elbow Connector 78">
            <a:extLst>
              <a:ext uri="{FF2B5EF4-FFF2-40B4-BE49-F238E27FC236}">
                <a16:creationId xmlns:a16="http://schemas.microsoft.com/office/drawing/2014/main" id="{7C730028-0459-1E83-8DAC-A52F300F15E6}"/>
              </a:ext>
            </a:extLst>
          </p:cNvPr>
          <p:cNvCxnSpPr>
            <a:cxnSpLocks/>
            <a:stCxn id="5" idx="3"/>
            <a:endCxn id="14" idx="1"/>
          </p:cNvCxnSpPr>
          <p:nvPr/>
        </p:nvCxnSpPr>
        <p:spPr>
          <a:xfrm flipV="1">
            <a:off x="2130039" y="2800349"/>
            <a:ext cx="3376695" cy="115496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>
            <a:extLst>
              <a:ext uri="{FF2B5EF4-FFF2-40B4-BE49-F238E27FC236}">
                <a16:creationId xmlns:a16="http://schemas.microsoft.com/office/drawing/2014/main" id="{003639C3-5646-1CB9-C716-8312C4C1C026}"/>
              </a:ext>
            </a:extLst>
          </p:cNvPr>
          <p:cNvCxnSpPr>
            <a:cxnSpLocks/>
            <a:stCxn id="1026" idx="3"/>
            <a:endCxn id="14" idx="1"/>
          </p:cNvCxnSpPr>
          <p:nvPr/>
        </p:nvCxnSpPr>
        <p:spPr>
          <a:xfrm flipV="1">
            <a:off x="2296285" y="2800349"/>
            <a:ext cx="3210449" cy="123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67986CCB-5254-8155-C409-E54734E81B7E}"/>
              </a:ext>
            </a:extLst>
          </p:cNvPr>
          <p:cNvSpPr txBox="1"/>
          <p:nvPr/>
        </p:nvSpPr>
        <p:spPr>
          <a:xfrm>
            <a:off x="2054978" y="2812227"/>
            <a:ext cx="1347798" cy="340735"/>
          </a:xfrm>
          <a:prstGeom prst="rect">
            <a:avLst/>
          </a:prstGeom>
          <a:noFill/>
        </p:spPr>
        <p:txBody>
          <a:bodyPr wrap="square" lIns="0" tIns="46800" rIns="0" bIns="46800" rtlCol="0" anchor="b" anchorCtr="0">
            <a:spAutoFit/>
          </a:bodyPr>
          <a:lstStyle/>
          <a:p>
            <a:pPr algn="r"/>
            <a:r>
              <a:rPr lang="en-DE" sz="1600" dirty="0"/>
              <a:t>8080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F613ECFF-EE9C-FD9B-FFE2-486157E09767}"/>
              </a:ext>
            </a:extLst>
          </p:cNvPr>
          <p:cNvSpPr/>
          <p:nvPr/>
        </p:nvSpPr>
        <p:spPr>
          <a:xfrm>
            <a:off x="550640" y="2538216"/>
            <a:ext cx="1910295" cy="2093295"/>
          </a:xfrm>
          <a:prstGeom prst="rect">
            <a:avLst/>
          </a:prstGeom>
          <a:noFill/>
          <a:ln w="19050">
            <a:solidFill>
              <a:schemeClr val="tx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2" name="Graphic 1" descr="Lightbulb with solid fill">
            <a:extLst>
              <a:ext uri="{FF2B5EF4-FFF2-40B4-BE49-F238E27FC236}">
                <a16:creationId xmlns:a16="http://schemas.microsoft.com/office/drawing/2014/main" id="{80659089-3BD9-2139-9342-B144D114DAAE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0363771" y="5994540"/>
            <a:ext cx="487952" cy="487952"/>
          </a:xfrm>
          <a:prstGeom prst="rect">
            <a:avLst/>
          </a:prstGeom>
        </p:spPr>
      </p:pic>
      <p:pic>
        <p:nvPicPr>
          <p:cNvPr id="3" name="Graphic 2" descr="Sound Medium with solid fill">
            <a:extLst>
              <a:ext uri="{FF2B5EF4-FFF2-40B4-BE49-F238E27FC236}">
                <a16:creationId xmlns:a16="http://schemas.microsoft.com/office/drawing/2014/main" id="{88432FFA-0F0F-E480-EA4F-C84D7884647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11257802" y="5970790"/>
            <a:ext cx="487952" cy="487952"/>
          </a:xfrm>
          <a:prstGeom prst="rect">
            <a:avLst/>
          </a:prstGeom>
        </p:spPr>
      </p:pic>
      <p:pic>
        <p:nvPicPr>
          <p:cNvPr id="4" name="Graphic 3" descr="Gears with solid fill">
            <a:extLst>
              <a:ext uri="{FF2B5EF4-FFF2-40B4-BE49-F238E27FC236}">
                <a16:creationId xmlns:a16="http://schemas.microsoft.com/office/drawing/2014/main" id="{8E4F6759-53DA-FD5C-989C-C670A07523C8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9469740" y="5970790"/>
            <a:ext cx="487952" cy="487952"/>
          </a:xfrm>
          <a:prstGeom prst="rect">
            <a:avLst/>
          </a:prstGeom>
        </p:spPr>
      </p:pic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000F22E0-1DA1-6454-9FD6-3DFF8C3614F7}"/>
              </a:ext>
            </a:extLst>
          </p:cNvPr>
          <p:cNvCxnSpPr>
            <a:cxnSpLocks/>
            <a:stCxn id="11" idx="2"/>
            <a:endCxn id="2" idx="0"/>
          </p:cNvCxnSpPr>
          <p:nvPr/>
        </p:nvCxnSpPr>
        <p:spPr>
          <a:xfrm rot="16200000" flipH="1">
            <a:off x="10262367" y="5649160"/>
            <a:ext cx="689098" cy="166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1FA09D89-C9B7-DFF3-89B9-595153F893EB}"/>
              </a:ext>
            </a:extLst>
          </p:cNvPr>
          <p:cNvCxnSpPr>
            <a:cxnSpLocks/>
            <a:stCxn id="11" idx="2"/>
            <a:endCxn id="4" idx="0"/>
          </p:cNvCxnSpPr>
          <p:nvPr/>
        </p:nvCxnSpPr>
        <p:spPr>
          <a:xfrm rot="5400000">
            <a:off x="9827227" y="5191931"/>
            <a:ext cx="665348" cy="89237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40B2581E-F6B9-8A18-8F2C-684663AB15E0}"/>
              </a:ext>
            </a:extLst>
          </p:cNvPr>
          <p:cNvCxnSpPr>
            <a:cxnSpLocks/>
            <a:stCxn id="11" idx="2"/>
            <a:endCxn id="3" idx="0"/>
          </p:cNvCxnSpPr>
          <p:nvPr/>
        </p:nvCxnSpPr>
        <p:spPr>
          <a:xfrm rot="16200000" flipH="1">
            <a:off x="10721258" y="5190270"/>
            <a:ext cx="665348" cy="89569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Graphic 21" descr="Television with solid fill">
            <a:extLst>
              <a:ext uri="{FF2B5EF4-FFF2-40B4-BE49-F238E27FC236}">
                <a16:creationId xmlns:a16="http://schemas.microsoft.com/office/drawing/2014/main" id="{03EC7F56-E5FA-7A54-FAD9-0C380FD20ED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8638640" y="4484188"/>
            <a:ext cx="386142" cy="386142"/>
          </a:xfrm>
          <a:prstGeom prst="rect">
            <a:avLst/>
          </a:prstGeom>
        </p:spPr>
      </p:pic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9B01AACC-FE81-8AC3-CF0F-62011019E860}"/>
              </a:ext>
            </a:extLst>
          </p:cNvPr>
          <p:cNvCxnSpPr>
            <a:cxnSpLocks/>
            <a:stCxn id="11" idx="1"/>
            <a:endCxn id="22" idx="3"/>
          </p:cNvCxnSpPr>
          <p:nvPr/>
        </p:nvCxnSpPr>
        <p:spPr>
          <a:xfrm rot="10800000" flipV="1">
            <a:off x="9024782" y="4676791"/>
            <a:ext cx="696230" cy="46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0840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close-up of a ferris wheel&#10;&#10;Description automatically generated with low confidence">
            <a:extLst>
              <a:ext uri="{FF2B5EF4-FFF2-40B4-BE49-F238E27FC236}">
                <a16:creationId xmlns:a16="http://schemas.microsoft.com/office/drawing/2014/main" id="{A48E3A92-F503-2159-EF8B-874A091EC7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9091" r="35364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5C533B-A9C7-4443-DF14-16DD184782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DE" sz="4800" b="1"/>
              <a:t>Thank you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343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669</TotalTime>
  <Words>43</Words>
  <Application>Microsoft Macintosh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Courier New</vt:lpstr>
      <vt:lpstr>Office Theme</vt:lpstr>
      <vt:lpstr>Sensor Network Gesture Recognition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Supyen, Kritkorn</dc:creator>
  <cp:lastModifiedBy>Supyen, Kritkorn</cp:lastModifiedBy>
  <cp:revision>2</cp:revision>
  <dcterms:created xsi:type="dcterms:W3CDTF">2022-12-06T21:00:57Z</dcterms:created>
  <dcterms:modified xsi:type="dcterms:W3CDTF">2022-12-07T08:22:53Z</dcterms:modified>
</cp:coreProperties>
</file>