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0" r:id="rId15"/>
    <p:sldId id="269" r:id="rId16"/>
    <p:sldId id="271" r:id="rId17"/>
    <p:sldId id="272" r:id="rId18"/>
    <p:sldId id="273" r:id="rId19"/>
    <p:sldId id="275" r:id="rId20"/>
    <p:sldId id="276" r:id="rId21"/>
    <p:sldId id="277" r:id="rId22"/>
    <p:sldId id="278"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1CEB2-69D0-45CE-8B3E-5B2430B86395}" type="datetimeFigureOut">
              <a:rPr lang="en-IE" smtClean="0"/>
              <a:t>20/09/2016</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E2D06-408D-4617-B95F-1A192B25C156}" type="slidenum">
              <a:rPr lang="en-IE" smtClean="0"/>
              <a:t>‹#›</a:t>
            </a:fld>
            <a:endParaRPr lang="en-IE"/>
          </a:p>
        </p:txBody>
      </p:sp>
    </p:spTree>
    <p:extLst>
      <p:ext uri="{BB962C8B-B14F-4D97-AF65-F5344CB8AC3E}">
        <p14:creationId xmlns:p14="http://schemas.microsoft.com/office/powerpoint/2010/main" val="419276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AA8207-99AD-4B1B-ABAF-6D0C89E28297}"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741BFF-38D7-45AD-AF92-2D97ED53000E}"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A753F-A427-4D5A-A18B-A966819B2337}"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741BFF-38D7-45AD-AF92-2D97ED53000E}"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EE4536-52D4-4412-8EB4-A841C7F1B719}"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741BFF-38D7-45AD-AF92-2D97ED53000E}"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F1DD91-DC8B-4224-BA0E-E7484AD49D0D}"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741BFF-38D7-45AD-AF92-2D97ED53000E}"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92A823-93BA-4E52-A8DD-BE13D5BC583E}"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3741BFF-38D7-45AD-AF92-2D97ED53000E}"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C9DCB-6597-4CA4-99FC-34BAC05BD03B}" type="datetime1">
              <a:rPr lang="en-IE" smtClean="0"/>
              <a:t>20/09/2016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3741BFF-38D7-45AD-AF92-2D97ED53000E}"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06750B-8717-43B0-8ABB-C579941E90C8}" type="datetime1">
              <a:rPr lang="en-IE" smtClean="0"/>
              <a:t>20/09/2016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3741BFF-38D7-45AD-AF92-2D97ED53000E}"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6B2C2D-08CF-4CCA-99B9-C74A7B508632}" type="datetime1">
              <a:rPr lang="en-IE" smtClean="0"/>
              <a:t>20/09/2016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3741BFF-38D7-45AD-AF92-2D97ED53000E}"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AF262-978E-493E-9FE0-3945DC87EDD4}" type="datetime1">
              <a:rPr lang="en-IE" smtClean="0"/>
              <a:t>20/09/2016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3741BFF-38D7-45AD-AF92-2D97ED53000E}"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87194-188D-4CAB-B8F7-A2A389511CBE}" type="datetime1">
              <a:rPr lang="en-IE" smtClean="0"/>
              <a:t>20/09/2016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3741BFF-38D7-45AD-AF92-2D97ED53000E}" type="slidenum">
              <a:rPr lang="en-IE" smtClean="0"/>
              <a:t>‹#›</a:t>
            </a:fld>
            <a:endParaRPr lang="en-IE"/>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937DC1D-EF53-4DFF-A9FC-323742B9CD77}" type="datetime1">
              <a:rPr lang="en-IE" smtClean="0"/>
              <a:t>20/09/2016</a:t>
            </a:fld>
            <a:endParaRPr lang="en-IE"/>
          </a:p>
        </p:txBody>
      </p:sp>
      <p:sp>
        <p:nvSpPr>
          <p:cNvPr id="9" name="Slide Number Placeholder 8"/>
          <p:cNvSpPr>
            <a:spLocks noGrp="1"/>
          </p:cNvSpPr>
          <p:nvPr>
            <p:ph type="sldNum" sz="quarter" idx="11"/>
          </p:nvPr>
        </p:nvSpPr>
        <p:spPr/>
        <p:txBody>
          <a:bodyPr/>
          <a:lstStyle/>
          <a:p>
            <a:fld id="{83741BFF-38D7-45AD-AF92-2D97ED53000E}" type="slidenum">
              <a:rPr lang="en-IE" smtClean="0"/>
              <a:t>‹#›</a:t>
            </a:fld>
            <a:endParaRPr lang="en-IE"/>
          </a:p>
        </p:txBody>
      </p:sp>
      <p:sp>
        <p:nvSpPr>
          <p:cNvPr id="10" name="Footer Placeholder 9"/>
          <p:cNvSpPr>
            <a:spLocks noGrp="1"/>
          </p:cNvSpPr>
          <p:nvPr>
            <p:ph type="ftr" sz="quarter" idx="12"/>
          </p:nvPr>
        </p:nvSpPr>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3741BFF-38D7-45AD-AF92-2D97ED53000E}" type="slidenum">
              <a:rPr lang="en-IE" smtClean="0"/>
              <a:t>‹#›</a:t>
            </a:fld>
            <a:endParaRPr lang="en-IE"/>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E"/>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031EA47-1F9B-4428-BAD0-656D35CB7C9D}" type="datetime1">
              <a:rPr lang="en-IE" smtClean="0"/>
              <a:t>20/09/2016</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Anatomy of a C++ program</a:t>
            </a:r>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80855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Namespaces</a:t>
            </a:r>
          </a:p>
        </p:txBody>
      </p:sp>
      <p:sp>
        <p:nvSpPr>
          <p:cNvPr id="3" name="Content Placeholder 2"/>
          <p:cNvSpPr>
            <a:spLocks noGrp="1"/>
          </p:cNvSpPr>
          <p:nvPr>
            <p:ph idx="1"/>
          </p:nvPr>
        </p:nvSpPr>
        <p:spPr/>
        <p:txBody>
          <a:bodyPr>
            <a:normAutofit lnSpcReduction="10000"/>
          </a:bodyPr>
          <a:lstStyle/>
          <a:p>
            <a:r>
              <a:rPr lang="en-IE" dirty="0"/>
              <a:t>In C++, a namespace is used to define a scope of identifiers.</a:t>
            </a:r>
          </a:p>
          <a:p>
            <a:endParaRPr lang="en-IE" dirty="0"/>
          </a:p>
          <a:p>
            <a:r>
              <a:rPr lang="en-IE" dirty="0"/>
              <a:t>This prevents identifiers with the same name conflicting, assuming they are defined in different namespaces.</a:t>
            </a:r>
          </a:p>
          <a:p>
            <a:endParaRPr lang="en-IE" dirty="0"/>
          </a:p>
          <a:p>
            <a:r>
              <a:rPr lang="en-IE" dirty="0"/>
              <a:t>The build in C++ library routines are kept in the standard namespace (</a:t>
            </a:r>
            <a:r>
              <a:rPr lang="en-IE" dirty="0" err="1"/>
              <a:t>std</a:t>
            </a:r>
            <a:r>
              <a:rPr lang="en-IE" dirty="0"/>
              <a:t>).</a:t>
            </a:r>
          </a:p>
          <a:p>
            <a:endParaRPr lang="en-IE" dirty="0"/>
          </a:p>
          <a:p>
            <a:r>
              <a:rPr lang="en-IE" dirty="0"/>
              <a:t>Therefore when we want to use any of the standard features of the C++ we must include the reference to std.</a:t>
            </a:r>
          </a:p>
          <a:p>
            <a:endParaRPr lang="en-IE" dirty="0"/>
          </a:p>
          <a:p>
            <a:r>
              <a:rPr lang="en-IE" dirty="0"/>
              <a:t>The :: (scope resolution) operator is used to access an element within a namespace.</a:t>
            </a:r>
          </a:p>
        </p:txBody>
      </p:sp>
      <p:sp>
        <p:nvSpPr>
          <p:cNvPr id="4" name="Slide Number Placeholder 3"/>
          <p:cNvSpPr>
            <a:spLocks noGrp="1"/>
          </p:cNvSpPr>
          <p:nvPr>
            <p:ph type="sldNum" sz="quarter" idx="12"/>
          </p:nvPr>
        </p:nvSpPr>
        <p:spPr/>
        <p:txBody>
          <a:bodyPr/>
          <a:lstStyle/>
          <a:p>
            <a:fld id="{83741BFF-38D7-45AD-AF92-2D97ED53000E}" type="slidenum">
              <a:rPr lang="en-IE" smtClean="0"/>
              <a:t>10</a:t>
            </a:fld>
            <a:endParaRPr lang="en-IE"/>
          </a:p>
        </p:txBody>
      </p:sp>
    </p:spTree>
    <p:extLst>
      <p:ext uri="{BB962C8B-B14F-4D97-AF65-F5344CB8AC3E}">
        <p14:creationId xmlns:p14="http://schemas.microsoft.com/office/powerpoint/2010/main" val="383772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Namespaces</a:t>
            </a:r>
          </a:p>
        </p:txBody>
      </p:sp>
      <p:sp>
        <p:nvSpPr>
          <p:cNvPr id="3" name="Content Placeholder 2"/>
          <p:cNvSpPr>
            <a:spLocks noGrp="1"/>
          </p:cNvSpPr>
          <p:nvPr>
            <p:ph idx="1"/>
          </p:nvPr>
        </p:nvSpPr>
        <p:spPr/>
        <p:txBody>
          <a:bodyPr/>
          <a:lstStyle/>
          <a:p>
            <a:r>
              <a:rPr lang="en-IE" dirty="0"/>
              <a:t>If you would like to access an element in the standard library you must always prefix it with std::</a:t>
            </a:r>
          </a:p>
          <a:p>
            <a:endParaRPr lang="en-IE" dirty="0"/>
          </a:p>
          <a:p>
            <a:pPr lvl="1"/>
            <a:r>
              <a:rPr lang="en-IE" dirty="0"/>
              <a:t>std::cout  &lt;&lt; "Hello World“ &lt;&lt; std::endl;</a:t>
            </a:r>
          </a:p>
          <a:p>
            <a:endParaRPr lang="en-IE" dirty="0"/>
          </a:p>
          <a:p>
            <a:r>
              <a:rPr lang="en-IE" dirty="0"/>
              <a:t>The keyword </a:t>
            </a:r>
            <a:r>
              <a:rPr lang="en-IE" b="1" dirty="0"/>
              <a:t>”using”</a:t>
            </a:r>
            <a:r>
              <a:rPr lang="en-IE" dirty="0"/>
              <a:t> introduces a name into the current declarative region (in our case our programme), thus avoiding the need to qualify the name.</a:t>
            </a:r>
          </a:p>
          <a:p>
            <a:endParaRPr lang="en-IE" dirty="0"/>
          </a:p>
          <a:p>
            <a:r>
              <a:rPr lang="en-IE" dirty="0"/>
              <a:t>By using this we can write our statement as shown below.</a:t>
            </a:r>
          </a:p>
          <a:p>
            <a:pPr lvl="1"/>
            <a:r>
              <a:rPr lang="en-IE" dirty="0"/>
              <a:t>cout &lt;&lt; "Hello World“ &lt;&lt; endl;</a:t>
            </a:r>
          </a:p>
        </p:txBody>
      </p:sp>
      <p:sp>
        <p:nvSpPr>
          <p:cNvPr id="4" name="Slide Number Placeholder 3"/>
          <p:cNvSpPr>
            <a:spLocks noGrp="1"/>
          </p:cNvSpPr>
          <p:nvPr>
            <p:ph type="sldNum" sz="quarter" idx="12"/>
          </p:nvPr>
        </p:nvSpPr>
        <p:spPr/>
        <p:txBody>
          <a:bodyPr/>
          <a:lstStyle/>
          <a:p>
            <a:fld id="{83741BFF-38D7-45AD-AF92-2D97ED53000E}" type="slidenum">
              <a:rPr lang="en-IE" smtClean="0"/>
              <a:t>11</a:t>
            </a:fld>
            <a:endParaRPr lang="en-IE"/>
          </a:p>
        </p:txBody>
      </p:sp>
    </p:spTree>
    <p:extLst>
      <p:ext uri="{BB962C8B-B14F-4D97-AF65-F5344CB8AC3E}">
        <p14:creationId xmlns:p14="http://schemas.microsoft.com/office/powerpoint/2010/main" val="106371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Include Directives</a:t>
            </a:r>
          </a:p>
        </p:txBody>
      </p:sp>
      <p:sp>
        <p:nvSpPr>
          <p:cNvPr id="3" name="Content Placeholder 2"/>
          <p:cNvSpPr>
            <a:spLocks noGrp="1"/>
          </p:cNvSpPr>
          <p:nvPr>
            <p:ph idx="1"/>
          </p:nvPr>
        </p:nvSpPr>
        <p:spPr/>
        <p:txBody>
          <a:bodyPr/>
          <a:lstStyle/>
          <a:p>
            <a:pPr marL="114300" indent="0">
              <a:buNone/>
            </a:pPr>
            <a:r>
              <a:rPr lang="en-IE" dirty="0"/>
              <a:t>#include &lt;iostream&gt;</a:t>
            </a:r>
          </a:p>
          <a:p>
            <a:pPr marL="114300" indent="0">
              <a:buNone/>
            </a:pPr>
            <a:endParaRPr lang="en-IE" dirty="0"/>
          </a:p>
          <a:p>
            <a:pPr marL="114300" indent="0">
              <a:buNone/>
            </a:pPr>
            <a:r>
              <a:rPr lang="en-IE" dirty="0"/>
              <a:t>using std::cout;</a:t>
            </a:r>
          </a:p>
          <a:p>
            <a:pPr marL="114300" indent="0">
              <a:buNone/>
            </a:pPr>
            <a:r>
              <a:rPr lang="en-IE" dirty="0"/>
              <a:t>using std::endl;</a:t>
            </a:r>
          </a:p>
          <a:p>
            <a:pPr marL="114300" indent="0">
              <a:buNone/>
            </a:pPr>
            <a:endParaRPr lang="en-IE" dirty="0"/>
          </a:p>
          <a:p>
            <a:pPr marL="114300" indent="0">
              <a:buNone/>
            </a:pPr>
            <a:r>
              <a:rPr lang="en-IE" dirty="0">
                <a:solidFill>
                  <a:srgbClr val="FF0000"/>
                </a:solidFill>
              </a:rPr>
              <a:t>int main()</a:t>
            </a:r>
          </a:p>
          <a:p>
            <a:pPr marL="114300" indent="0">
              <a:buNone/>
            </a:pPr>
            <a:r>
              <a:rPr lang="en-IE" dirty="0"/>
              <a:t>{</a:t>
            </a:r>
          </a:p>
          <a:p>
            <a:pPr marL="114300" indent="0">
              <a:buNone/>
            </a:pPr>
            <a:r>
              <a:rPr lang="en-IE" dirty="0"/>
              <a:t>	cout &lt;&lt; "Hello World"&lt;&lt;endl;</a:t>
            </a:r>
          </a:p>
          <a:p>
            <a:pPr marL="114300" indent="0">
              <a:buNone/>
            </a:pPr>
            <a:r>
              <a:rPr lang="en-IE" dirty="0"/>
              <a:t>	return 0;</a:t>
            </a:r>
          </a:p>
          <a:p>
            <a:pPr marL="114300" indent="0">
              <a:buNone/>
            </a:pPr>
            <a:r>
              <a:rPr lang="en-IE" dirty="0"/>
              <a:t>}</a:t>
            </a:r>
          </a:p>
          <a:p>
            <a:pPr marL="114300" indent="0">
              <a:buNone/>
            </a:pPr>
            <a:endParaRPr lang="en-IE" dirty="0"/>
          </a:p>
        </p:txBody>
      </p:sp>
      <p:sp>
        <p:nvSpPr>
          <p:cNvPr id="4" name="Slide Number Placeholder 3"/>
          <p:cNvSpPr>
            <a:spLocks noGrp="1"/>
          </p:cNvSpPr>
          <p:nvPr>
            <p:ph type="sldNum" sz="quarter" idx="12"/>
          </p:nvPr>
        </p:nvSpPr>
        <p:spPr/>
        <p:txBody>
          <a:bodyPr/>
          <a:lstStyle/>
          <a:p>
            <a:fld id="{83741BFF-38D7-45AD-AF92-2D97ED53000E}" type="slidenum">
              <a:rPr lang="en-IE" smtClean="0"/>
              <a:t>12</a:t>
            </a:fld>
            <a:endParaRPr lang="en-IE"/>
          </a:p>
        </p:txBody>
      </p:sp>
    </p:spTree>
    <p:extLst>
      <p:ext uri="{BB962C8B-B14F-4D97-AF65-F5344CB8AC3E}">
        <p14:creationId xmlns:p14="http://schemas.microsoft.com/office/powerpoint/2010/main" val="294670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main method</a:t>
            </a:r>
          </a:p>
        </p:txBody>
      </p:sp>
      <p:sp>
        <p:nvSpPr>
          <p:cNvPr id="3" name="Content Placeholder 2"/>
          <p:cNvSpPr>
            <a:spLocks noGrp="1"/>
          </p:cNvSpPr>
          <p:nvPr>
            <p:ph idx="1"/>
          </p:nvPr>
        </p:nvSpPr>
        <p:spPr/>
        <p:txBody>
          <a:bodyPr>
            <a:normAutofit lnSpcReduction="10000"/>
          </a:bodyPr>
          <a:lstStyle/>
          <a:p>
            <a:r>
              <a:rPr lang="en-IE" dirty="0"/>
              <a:t>As with other programming languages every C++ programme needs an entry point to start from.</a:t>
            </a:r>
          </a:p>
          <a:p>
            <a:endParaRPr lang="en-IE" dirty="0"/>
          </a:p>
          <a:p>
            <a:r>
              <a:rPr lang="en-IE" dirty="0"/>
              <a:t>In the case of C++ the entry point is the main function.</a:t>
            </a:r>
          </a:p>
          <a:p>
            <a:endParaRPr lang="en-IE" dirty="0"/>
          </a:p>
          <a:p>
            <a:r>
              <a:rPr lang="en-IE" dirty="0"/>
              <a:t>When the programme starts (after it is compiled) it will start executing from the first line of the main function.</a:t>
            </a:r>
          </a:p>
          <a:p>
            <a:endParaRPr lang="en-IE" dirty="0"/>
          </a:p>
          <a:p>
            <a:r>
              <a:rPr lang="en-IE" dirty="0"/>
              <a:t>The main function returns an integer indicating whether or not the programme executed successfully. </a:t>
            </a:r>
          </a:p>
          <a:p>
            <a:pPr lvl="1"/>
            <a:r>
              <a:rPr lang="en-IE" dirty="0"/>
              <a:t>If your program exits with a value of 0, it means the programme has finished correctly. </a:t>
            </a:r>
          </a:p>
          <a:p>
            <a:pPr lvl="1"/>
            <a:r>
              <a:rPr lang="en-IE" dirty="0"/>
              <a:t>Any other value indicates that there was a problem and the application did not finish correctly.</a:t>
            </a:r>
          </a:p>
        </p:txBody>
      </p:sp>
      <p:sp>
        <p:nvSpPr>
          <p:cNvPr id="4" name="Slide Number Placeholder 3"/>
          <p:cNvSpPr>
            <a:spLocks noGrp="1"/>
          </p:cNvSpPr>
          <p:nvPr>
            <p:ph type="sldNum" sz="quarter" idx="12"/>
          </p:nvPr>
        </p:nvSpPr>
        <p:spPr/>
        <p:txBody>
          <a:bodyPr/>
          <a:lstStyle/>
          <a:p>
            <a:fld id="{83741BFF-38D7-45AD-AF92-2D97ED53000E}" type="slidenum">
              <a:rPr lang="en-IE" smtClean="0"/>
              <a:t>13</a:t>
            </a:fld>
            <a:endParaRPr lang="en-IE"/>
          </a:p>
        </p:txBody>
      </p:sp>
    </p:spTree>
    <p:extLst>
      <p:ext uri="{BB962C8B-B14F-4D97-AF65-F5344CB8AC3E}">
        <p14:creationId xmlns:p14="http://schemas.microsoft.com/office/powerpoint/2010/main" val="271999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Include Directives</a:t>
            </a:r>
          </a:p>
        </p:txBody>
      </p:sp>
      <p:sp>
        <p:nvSpPr>
          <p:cNvPr id="3" name="Content Placeholder 2"/>
          <p:cNvSpPr>
            <a:spLocks noGrp="1"/>
          </p:cNvSpPr>
          <p:nvPr>
            <p:ph idx="1"/>
          </p:nvPr>
        </p:nvSpPr>
        <p:spPr/>
        <p:txBody>
          <a:bodyPr/>
          <a:lstStyle/>
          <a:p>
            <a:pPr marL="114300" indent="0">
              <a:buNone/>
            </a:pPr>
            <a:r>
              <a:rPr lang="en-IE" dirty="0"/>
              <a:t>#include &lt;iostream&gt;</a:t>
            </a:r>
          </a:p>
          <a:p>
            <a:pPr marL="114300" indent="0">
              <a:buNone/>
            </a:pPr>
            <a:endParaRPr lang="en-IE" dirty="0"/>
          </a:p>
          <a:p>
            <a:pPr marL="114300" indent="0">
              <a:buNone/>
            </a:pPr>
            <a:r>
              <a:rPr lang="en-IE" dirty="0"/>
              <a:t>using std::cout;</a:t>
            </a:r>
          </a:p>
          <a:p>
            <a:pPr marL="114300" indent="0">
              <a:buNone/>
            </a:pPr>
            <a:r>
              <a:rPr lang="en-IE" dirty="0"/>
              <a:t>using std::endl;</a:t>
            </a:r>
          </a:p>
          <a:p>
            <a:pPr marL="114300" indent="0">
              <a:buNone/>
            </a:pPr>
            <a:endParaRPr lang="en-IE" dirty="0"/>
          </a:p>
          <a:p>
            <a:pPr marL="114300" indent="0">
              <a:buNone/>
            </a:pPr>
            <a:r>
              <a:rPr lang="en-IE" dirty="0"/>
              <a:t>int main()</a:t>
            </a:r>
          </a:p>
          <a:p>
            <a:pPr marL="114300" indent="0">
              <a:buNone/>
            </a:pPr>
            <a:r>
              <a:rPr lang="en-IE" dirty="0"/>
              <a:t>{</a:t>
            </a:r>
          </a:p>
          <a:p>
            <a:pPr marL="114300" indent="0">
              <a:buNone/>
            </a:pPr>
            <a:r>
              <a:rPr lang="en-IE" dirty="0"/>
              <a:t>	</a:t>
            </a:r>
            <a:r>
              <a:rPr lang="en-IE" dirty="0">
                <a:solidFill>
                  <a:srgbClr val="FF0000"/>
                </a:solidFill>
              </a:rPr>
              <a:t>cout &lt;&lt; "Hello World"&lt;&lt;endl;</a:t>
            </a:r>
          </a:p>
          <a:p>
            <a:pPr marL="114300" indent="0">
              <a:buNone/>
            </a:pPr>
            <a:r>
              <a:rPr lang="en-IE" dirty="0"/>
              <a:t>	return 0;</a:t>
            </a:r>
          </a:p>
          <a:p>
            <a:pPr marL="114300" indent="0">
              <a:buNone/>
            </a:pPr>
            <a:r>
              <a:rPr lang="en-IE" dirty="0"/>
              <a:t>}</a:t>
            </a:r>
          </a:p>
          <a:p>
            <a:pPr marL="114300" indent="0">
              <a:buNone/>
            </a:pPr>
            <a:endParaRPr lang="en-IE" dirty="0"/>
          </a:p>
        </p:txBody>
      </p:sp>
      <p:sp>
        <p:nvSpPr>
          <p:cNvPr id="4" name="Slide Number Placeholder 3"/>
          <p:cNvSpPr>
            <a:spLocks noGrp="1"/>
          </p:cNvSpPr>
          <p:nvPr>
            <p:ph type="sldNum" sz="quarter" idx="12"/>
          </p:nvPr>
        </p:nvSpPr>
        <p:spPr/>
        <p:txBody>
          <a:bodyPr/>
          <a:lstStyle/>
          <a:p>
            <a:fld id="{83741BFF-38D7-45AD-AF92-2D97ED53000E}" type="slidenum">
              <a:rPr lang="en-IE" smtClean="0"/>
              <a:t>14</a:t>
            </a:fld>
            <a:endParaRPr lang="en-IE"/>
          </a:p>
        </p:txBody>
      </p:sp>
    </p:spTree>
    <p:extLst>
      <p:ext uri="{BB962C8B-B14F-4D97-AF65-F5344CB8AC3E}">
        <p14:creationId xmlns:p14="http://schemas.microsoft.com/office/powerpoint/2010/main" val="273325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Output</a:t>
            </a:r>
          </a:p>
        </p:txBody>
      </p:sp>
      <p:sp>
        <p:nvSpPr>
          <p:cNvPr id="3" name="Content Placeholder 2"/>
          <p:cNvSpPr>
            <a:spLocks noGrp="1"/>
          </p:cNvSpPr>
          <p:nvPr>
            <p:ph idx="1"/>
          </p:nvPr>
        </p:nvSpPr>
        <p:spPr/>
        <p:txBody>
          <a:bodyPr>
            <a:normAutofit fontScale="92500" lnSpcReduction="10000"/>
          </a:bodyPr>
          <a:lstStyle/>
          <a:p>
            <a:r>
              <a:rPr lang="en-IE" dirty="0"/>
              <a:t>In the standard library, </a:t>
            </a:r>
            <a:r>
              <a:rPr lang="en-IE" b="1" dirty="0"/>
              <a:t>cout </a:t>
            </a:r>
            <a:r>
              <a:rPr lang="en-IE" dirty="0"/>
              <a:t>is defined as an output stream that goes to the standard output, typically the screen.</a:t>
            </a:r>
          </a:p>
          <a:p>
            <a:endParaRPr lang="en-IE" dirty="0"/>
          </a:p>
          <a:p>
            <a:r>
              <a:rPr lang="en-IE" dirty="0"/>
              <a:t>It is defined as a stream. A stream is an abstraction that represents a device on which input and </a:t>
            </a:r>
            <a:r>
              <a:rPr lang="en-IE" dirty="0" err="1"/>
              <a:t>ouput</a:t>
            </a:r>
            <a:r>
              <a:rPr lang="en-IE" dirty="0"/>
              <a:t> operations are performed. A stream can basically be represented as a source or destination of characters of indefinite length.</a:t>
            </a:r>
          </a:p>
          <a:p>
            <a:endParaRPr lang="en-IE" dirty="0"/>
          </a:p>
          <a:p>
            <a:r>
              <a:rPr lang="en-IE" dirty="0"/>
              <a:t>Cout is defined as an output stream meaning that we can push data into the stream. When we do this the data is displayed on the screen.</a:t>
            </a:r>
          </a:p>
          <a:p>
            <a:endParaRPr lang="en-IE" dirty="0"/>
          </a:p>
          <a:p>
            <a:r>
              <a:rPr lang="en-IE" dirty="0"/>
              <a:t>To push data into a stream we use the “&lt;&lt;“ operator.  In the above statement we push the phrase “Hello World” into the cout stream which is then read by the screen and displayed.</a:t>
            </a:r>
          </a:p>
        </p:txBody>
      </p:sp>
      <p:sp>
        <p:nvSpPr>
          <p:cNvPr id="4" name="Slide Number Placeholder 3"/>
          <p:cNvSpPr>
            <a:spLocks noGrp="1"/>
          </p:cNvSpPr>
          <p:nvPr>
            <p:ph type="sldNum" sz="quarter" idx="12"/>
          </p:nvPr>
        </p:nvSpPr>
        <p:spPr/>
        <p:txBody>
          <a:bodyPr/>
          <a:lstStyle/>
          <a:p>
            <a:fld id="{83741BFF-38D7-45AD-AF92-2D97ED53000E}" type="slidenum">
              <a:rPr lang="en-IE" smtClean="0"/>
              <a:t>15</a:t>
            </a:fld>
            <a:endParaRPr lang="en-IE"/>
          </a:p>
        </p:txBody>
      </p:sp>
    </p:spTree>
    <p:extLst>
      <p:ext uri="{BB962C8B-B14F-4D97-AF65-F5344CB8AC3E}">
        <p14:creationId xmlns:p14="http://schemas.microsoft.com/office/powerpoint/2010/main" val="420525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Output</a:t>
            </a:r>
          </a:p>
        </p:txBody>
      </p:sp>
      <p:sp>
        <p:nvSpPr>
          <p:cNvPr id="3" name="Content Placeholder 2"/>
          <p:cNvSpPr>
            <a:spLocks noGrp="1"/>
          </p:cNvSpPr>
          <p:nvPr>
            <p:ph idx="1"/>
          </p:nvPr>
        </p:nvSpPr>
        <p:spPr/>
        <p:txBody>
          <a:bodyPr/>
          <a:lstStyle/>
          <a:p>
            <a:r>
              <a:rPr lang="en-IE" dirty="0"/>
              <a:t>endl inserts a new-line character and </a:t>
            </a:r>
            <a:r>
              <a:rPr lang="en-IE" i="1" dirty="0"/>
              <a:t>flushes </a:t>
            </a:r>
            <a:r>
              <a:rPr lang="en-IE" dirty="0"/>
              <a:t>the stream.</a:t>
            </a:r>
          </a:p>
          <a:p>
            <a:endParaRPr lang="en-IE" dirty="0"/>
          </a:p>
          <a:p>
            <a:r>
              <a:rPr lang="en-IE" dirty="0"/>
              <a:t>When the stream is flushed it means the data in the stream is passed to the output device, i.e. the monitor.</a:t>
            </a:r>
          </a:p>
        </p:txBody>
      </p:sp>
      <p:sp>
        <p:nvSpPr>
          <p:cNvPr id="4" name="Slide Number Placeholder 3"/>
          <p:cNvSpPr>
            <a:spLocks noGrp="1"/>
          </p:cNvSpPr>
          <p:nvPr>
            <p:ph type="sldNum" sz="quarter" idx="12"/>
          </p:nvPr>
        </p:nvSpPr>
        <p:spPr/>
        <p:txBody>
          <a:bodyPr/>
          <a:lstStyle/>
          <a:p>
            <a:fld id="{83741BFF-38D7-45AD-AF92-2D97ED53000E}" type="slidenum">
              <a:rPr lang="en-IE" smtClean="0"/>
              <a:t>16</a:t>
            </a:fld>
            <a:endParaRPr lang="en-IE"/>
          </a:p>
        </p:txBody>
      </p:sp>
    </p:spTree>
    <p:extLst>
      <p:ext uri="{BB962C8B-B14F-4D97-AF65-F5344CB8AC3E}">
        <p14:creationId xmlns:p14="http://schemas.microsoft.com/office/powerpoint/2010/main" val="174203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Include Directives</a:t>
            </a:r>
          </a:p>
        </p:txBody>
      </p:sp>
      <p:sp>
        <p:nvSpPr>
          <p:cNvPr id="3" name="Content Placeholder 2"/>
          <p:cNvSpPr>
            <a:spLocks noGrp="1"/>
          </p:cNvSpPr>
          <p:nvPr>
            <p:ph idx="1"/>
          </p:nvPr>
        </p:nvSpPr>
        <p:spPr/>
        <p:txBody>
          <a:bodyPr/>
          <a:lstStyle/>
          <a:p>
            <a:pPr marL="114300" indent="0">
              <a:buNone/>
            </a:pPr>
            <a:r>
              <a:rPr lang="en-IE" dirty="0"/>
              <a:t>#include &lt;iostream&gt;</a:t>
            </a:r>
          </a:p>
          <a:p>
            <a:pPr marL="114300" indent="0">
              <a:buNone/>
            </a:pPr>
            <a:endParaRPr lang="en-IE" dirty="0"/>
          </a:p>
          <a:p>
            <a:pPr marL="114300" indent="0">
              <a:buNone/>
            </a:pPr>
            <a:r>
              <a:rPr lang="en-IE" dirty="0"/>
              <a:t>using std::cout;</a:t>
            </a:r>
          </a:p>
          <a:p>
            <a:pPr marL="114300" indent="0">
              <a:buNone/>
            </a:pPr>
            <a:r>
              <a:rPr lang="en-IE" dirty="0"/>
              <a:t>using std::endl;</a:t>
            </a:r>
          </a:p>
          <a:p>
            <a:pPr marL="114300" indent="0">
              <a:buNone/>
            </a:pPr>
            <a:endParaRPr lang="en-IE" dirty="0"/>
          </a:p>
          <a:p>
            <a:pPr marL="114300" indent="0">
              <a:buNone/>
            </a:pPr>
            <a:r>
              <a:rPr lang="en-IE" dirty="0"/>
              <a:t>int main()</a:t>
            </a:r>
          </a:p>
          <a:p>
            <a:pPr marL="114300" indent="0">
              <a:buNone/>
            </a:pPr>
            <a:r>
              <a:rPr lang="en-IE" dirty="0"/>
              <a:t>{</a:t>
            </a:r>
          </a:p>
          <a:p>
            <a:pPr marL="114300" indent="0">
              <a:buNone/>
            </a:pPr>
            <a:r>
              <a:rPr lang="en-IE" dirty="0"/>
              <a:t>	cout &lt;&lt; "Hello World"&lt;&lt;endl;</a:t>
            </a:r>
          </a:p>
          <a:p>
            <a:pPr marL="114300" indent="0">
              <a:buNone/>
            </a:pPr>
            <a:r>
              <a:rPr lang="en-IE" dirty="0"/>
              <a:t>	</a:t>
            </a:r>
            <a:r>
              <a:rPr lang="en-IE" dirty="0">
                <a:solidFill>
                  <a:srgbClr val="FF0000"/>
                </a:solidFill>
              </a:rPr>
              <a:t>return 0;</a:t>
            </a:r>
          </a:p>
          <a:p>
            <a:pPr marL="114300" indent="0">
              <a:buNone/>
            </a:pPr>
            <a:r>
              <a:rPr lang="en-IE" dirty="0"/>
              <a:t>}</a:t>
            </a:r>
          </a:p>
          <a:p>
            <a:pPr marL="114300" indent="0">
              <a:buNone/>
            </a:pPr>
            <a:endParaRPr lang="en-IE" dirty="0"/>
          </a:p>
        </p:txBody>
      </p:sp>
      <p:sp>
        <p:nvSpPr>
          <p:cNvPr id="4" name="Slide Number Placeholder 3"/>
          <p:cNvSpPr>
            <a:spLocks noGrp="1"/>
          </p:cNvSpPr>
          <p:nvPr>
            <p:ph type="sldNum" sz="quarter" idx="12"/>
          </p:nvPr>
        </p:nvSpPr>
        <p:spPr/>
        <p:txBody>
          <a:bodyPr/>
          <a:lstStyle/>
          <a:p>
            <a:fld id="{83741BFF-38D7-45AD-AF92-2D97ED53000E}" type="slidenum">
              <a:rPr lang="en-IE" smtClean="0"/>
              <a:t>17</a:t>
            </a:fld>
            <a:endParaRPr lang="en-IE"/>
          </a:p>
        </p:txBody>
      </p:sp>
    </p:spTree>
    <p:extLst>
      <p:ext uri="{BB962C8B-B14F-4D97-AF65-F5344CB8AC3E}">
        <p14:creationId xmlns:p14="http://schemas.microsoft.com/office/powerpoint/2010/main" val="419697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return statement</a:t>
            </a:r>
          </a:p>
        </p:txBody>
      </p:sp>
      <p:sp>
        <p:nvSpPr>
          <p:cNvPr id="3" name="Content Placeholder 2"/>
          <p:cNvSpPr>
            <a:spLocks noGrp="1"/>
          </p:cNvSpPr>
          <p:nvPr>
            <p:ph idx="1"/>
          </p:nvPr>
        </p:nvSpPr>
        <p:spPr/>
        <p:txBody>
          <a:bodyPr/>
          <a:lstStyle/>
          <a:p>
            <a:r>
              <a:rPr lang="en-IE" dirty="0"/>
              <a:t>At the end of each C++ programme we must return an integer to indicate the state of the programme when it finished.</a:t>
            </a:r>
          </a:p>
          <a:p>
            <a:endParaRPr lang="en-IE" dirty="0"/>
          </a:p>
          <a:p>
            <a:r>
              <a:rPr lang="en-IE" dirty="0"/>
              <a:t>In our case because the programme has finished correctly we can indicate this using the return 0.</a:t>
            </a:r>
          </a:p>
          <a:p>
            <a:endParaRPr lang="en-IE" dirty="0"/>
          </a:p>
          <a:p>
            <a:r>
              <a:rPr lang="en-IE" dirty="0"/>
              <a:t>If we had run into a problem and could not finish correctly then we would return a number indicating the error that had occurred. The operating system could then notify the user of the issue.</a:t>
            </a:r>
          </a:p>
        </p:txBody>
      </p:sp>
      <p:sp>
        <p:nvSpPr>
          <p:cNvPr id="4" name="Slide Number Placeholder 3"/>
          <p:cNvSpPr>
            <a:spLocks noGrp="1"/>
          </p:cNvSpPr>
          <p:nvPr>
            <p:ph type="sldNum" sz="quarter" idx="12"/>
          </p:nvPr>
        </p:nvSpPr>
        <p:spPr/>
        <p:txBody>
          <a:bodyPr/>
          <a:lstStyle/>
          <a:p>
            <a:fld id="{83741BFF-38D7-45AD-AF92-2D97ED53000E}" type="slidenum">
              <a:rPr lang="en-IE" smtClean="0"/>
              <a:t>18</a:t>
            </a:fld>
            <a:endParaRPr lang="en-IE"/>
          </a:p>
        </p:txBody>
      </p:sp>
    </p:spTree>
    <p:extLst>
      <p:ext uri="{BB962C8B-B14F-4D97-AF65-F5344CB8AC3E}">
        <p14:creationId xmlns:p14="http://schemas.microsoft.com/office/powerpoint/2010/main" val="403693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Extending our programme</a:t>
            </a:r>
          </a:p>
        </p:txBody>
      </p:sp>
      <p:sp>
        <p:nvSpPr>
          <p:cNvPr id="3" name="Content Placeholder 2"/>
          <p:cNvSpPr>
            <a:spLocks noGrp="1"/>
          </p:cNvSpPr>
          <p:nvPr>
            <p:ph idx="1"/>
          </p:nvPr>
        </p:nvSpPr>
        <p:spPr/>
        <p:txBody>
          <a:bodyPr>
            <a:normAutofit lnSpcReduction="10000"/>
          </a:bodyPr>
          <a:lstStyle/>
          <a:p>
            <a:r>
              <a:rPr lang="en-IE" dirty="0"/>
              <a:t>Our programme thus far only prints data to the screen. But what if we wanted to read in data from the keyboard.</a:t>
            </a:r>
          </a:p>
          <a:p>
            <a:endParaRPr lang="en-IE" dirty="0"/>
          </a:p>
          <a:p>
            <a:r>
              <a:rPr lang="en-IE" dirty="0"/>
              <a:t>We can do this using the std::cin stream. std::cin is the standard input stream and reads data from the keyboard, or other input device.</a:t>
            </a:r>
          </a:p>
          <a:p>
            <a:endParaRPr lang="en-IE" dirty="0"/>
          </a:p>
          <a:p>
            <a:r>
              <a:rPr lang="en-IE" dirty="0"/>
              <a:t>To read in a value from the std::cin stream we might do something like this…</a:t>
            </a:r>
          </a:p>
          <a:p>
            <a:pPr lvl="1"/>
            <a:r>
              <a:rPr lang="en-IE" dirty="0"/>
              <a:t>string name; // declares a variable of type string named name</a:t>
            </a:r>
          </a:p>
          <a:p>
            <a:pPr lvl="1"/>
            <a:r>
              <a:rPr lang="en-IE" dirty="0"/>
              <a:t>std::cin &gt;&gt; name;</a:t>
            </a:r>
          </a:p>
          <a:p>
            <a:endParaRPr lang="en-IE" dirty="0"/>
          </a:p>
          <a:p>
            <a:r>
              <a:rPr lang="en-IE" dirty="0"/>
              <a:t>After these lines are executed we have the value typed in in the variable name.</a:t>
            </a:r>
          </a:p>
          <a:p>
            <a:pPr lvl="1"/>
            <a:endParaRPr lang="en-IE" dirty="0"/>
          </a:p>
          <a:p>
            <a:endParaRPr lang="en-IE" dirty="0"/>
          </a:p>
        </p:txBody>
      </p:sp>
      <p:sp>
        <p:nvSpPr>
          <p:cNvPr id="4" name="Slide Number Placeholder 3"/>
          <p:cNvSpPr>
            <a:spLocks noGrp="1"/>
          </p:cNvSpPr>
          <p:nvPr>
            <p:ph type="sldNum" sz="quarter" idx="12"/>
          </p:nvPr>
        </p:nvSpPr>
        <p:spPr/>
        <p:txBody>
          <a:bodyPr/>
          <a:lstStyle/>
          <a:p>
            <a:fld id="{83741BFF-38D7-45AD-AF92-2D97ED53000E}" type="slidenum">
              <a:rPr lang="en-IE" smtClean="0"/>
              <a:t>19</a:t>
            </a:fld>
            <a:endParaRPr lang="en-IE"/>
          </a:p>
        </p:txBody>
      </p:sp>
    </p:spTree>
    <p:extLst>
      <p:ext uri="{BB962C8B-B14F-4D97-AF65-F5344CB8AC3E}">
        <p14:creationId xmlns:p14="http://schemas.microsoft.com/office/powerpoint/2010/main" val="407544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p:txBody>
          <a:bodyPr/>
          <a:lstStyle/>
          <a:p>
            <a:r>
              <a:rPr lang="en-IE" dirty="0"/>
              <a:t>Introduction</a:t>
            </a:r>
          </a:p>
          <a:p>
            <a:r>
              <a:rPr lang="en-IE" dirty="0"/>
              <a:t>My First Programme</a:t>
            </a:r>
          </a:p>
          <a:p>
            <a:r>
              <a:rPr lang="en-IE" dirty="0"/>
              <a:t>The include directive</a:t>
            </a:r>
          </a:p>
          <a:p>
            <a:r>
              <a:rPr lang="en-IE" dirty="0"/>
              <a:t>Using statement</a:t>
            </a:r>
          </a:p>
          <a:p>
            <a:r>
              <a:rPr lang="en-IE" dirty="0"/>
              <a:t>Main method</a:t>
            </a:r>
          </a:p>
          <a:p>
            <a:r>
              <a:rPr lang="en-IE" dirty="0"/>
              <a:t>Screen output</a:t>
            </a:r>
          </a:p>
        </p:txBody>
      </p:sp>
      <p:sp>
        <p:nvSpPr>
          <p:cNvPr id="4" name="Slide Number Placeholder 3"/>
          <p:cNvSpPr>
            <a:spLocks noGrp="1"/>
          </p:cNvSpPr>
          <p:nvPr>
            <p:ph type="sldNum" sz="quarter" idx="12"/>
          </p:nvPr>
        </p:nvSpPr>
        <p:spPr/>
        <p:txBody>
          <a:bodyPr/>
          <a:lstStyle/>
          <a:p>
            <a:fld id="{83741BFF-38D7-45AD-AF92-2D97ED53000E}" type="slidenum">
              <a:rPr lang="en-IE" smtClean="0"/>
              <a:t>2</a:t>
            </a:fld>
            <a:endParaRPr lang="en-IE"/>
          </a:p>
        </p:txBody>
      </p:sp>
    </p:spTree>
    <p:extLst>
      <p:ext uri="{BB962C8B-B14F-4D97-AF65-F5344CB8AC3E}">
        <p14:creationId xmlns:p14="http://schemas.microsoft.com/office/powerpoint/2010/main" val="64827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Extending our programme</a:t>
            </a:r>
          </a:p>
        </p:txBody>
      </p:sp>
      <p:sp>
        <p:nvSpPr>
          <p:cNvPr id="3" name="Content Placeholder 2"/>
          <p:cNvSpPr>
            <a:spLocks noGrp="1"/>
          </p:cNvSpPr>
          <p:nvPr>
            <p:ph idx="1"/>
          </p:nvPr>
        </p:nvSpPr>
        <p:spPr/>
        <p:txBody>
          <a:bodyPr/>
          <a:lstStyle/>
          <a:p>
            <a:r>
              <a:rPr lang="en-IE" dirty="0"/>
              <a:t>In order to fully implement the above we need to make a few other slight changes.</a:t>
            </a:r>
          </a:p>
          <a:p>
            <a:pPr lvl="1"/>
            <a:r>
              <a:rPr lang="en-IE" dirty="0"/>
              <a:t>Include the string header file</a:t>
            </a:r>
          </a:p>
          <a:p>
            <a:pPr lvl="1"/>
            <a:r>
              <a:rPr lang="en-IE" dirty="0"/>
              <a:t>Add the additional using declarations</a:t>
            </a:r>
          </a:p>
          <a:p>
            <a:pPr lvl="1"/>
            <a:r>
              <a:rPr lang="en-IE" dirty="0"/>
              <a:t>And do something with the name (e.g. put it on the screen)</a:t>
            </a:r>
          </a:p>
          <a:p>
            <a:pPr lvl="1"/>
            <a:endParaRPr lang="en-IE" dirty="0"/>
          </a:p>
          <a:p>
            <a:r>
              <a:rPr lang="en-IE" dirty="0"/>
              <a:t>When we call cin&gt;&gt;name it will read in the characters from the input stream until the first whitespace character (space or new line) the rest will be left in the stream until the next time we read in data.</a:t>
            </a:r>
          </a:p>
          <a:p>
            <a:endParaRPr lang="en-IE" dirty="0"/>
          </a:p>
          <a:p>
            <a:r>
              <a:rPr lang="en-IE" dirty="0"/>
              <a:t>The final programme looks like this…</a:t>
            </a:r>
          </a:p>
        </p:txBody>
      </p:sp>
      <p:sp>
        <p:nvSpPr>
          <p:cNvPr id="4" name="Slide Number Placeholder 3"/>
          <p:cNvSpPr>
            <a:spLocks noGrp="1"/>
          </p:cNvSpPr>
          <p:nvPr>
            <p:ph type="sldNum" sz="quarter" idx="12"/>
          </p:nvPr>
        </p:nvSpPr>
        <p:spPr/>
        <p:txBody>
          <a:bodyPr/>
          <a:lstStyle/>
          <a:p>
            <a:fld id="{83741BFF-38D7-45AD-AF92-2D97ED53000E}" type="slidenum">
              <a:rPr lang="en-IE" smtClean="0"/>
              <a:t>20</a:t>
            </a:fld>
            <a:endParaRPr lang="en-IE"/>
          </a:p>
        </p:txBody>
      </p:sp>
    </p:spTree>
    <p:extLst>
      <p:ext uri="{BB962C8B-B14F-4D97-AF65-F5344CB8AC3E}">
        <p14:creationId xmlns:p14="http://schemas.microsoft.com/office/powerpoint/2010/main" val="118462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Extending our programme</a:t>
            </a:r>
          </a:p>
        </p:txBody>
      </p:sp>
      <p:sp>
        <p:nvSpPr>
          <p:cNvPr id="3" name="Content Placeholder 2"/>
          <p:cNvSpPr>
            <a:spLocks noGrp="1"/>
          </p:cNvSpPr>
          <p:nvPr>
            <p:ph idx="1"/>
          </p:nvPr>
        </p:nvSpPr>
        <p:spPr/>
        <p:txBody>
          <a:bodyPr>
            <a:normAutofit fontScale="92500" lnSpcReduction="20000"/>
          </a:bodyPr>
          <a:lstStyle/>
          <a:p>
            <a:pPr marL="114300" indent="0">
              <a:buNone/>
            </a:pPr>
            <a:r>
              <a:rPr lang="en-IE" dirty="0"/>
              <a:t>#include &lt;iostream&gt;</a:t>
            </a:r>
          </a:p>
          <a:p>
            <a:pPr marL="114300" indent="0">
              <a:buNone/>
            </a:pPr>
            <a:r>
              <a:rPr lang="en-IE" dirty="0"/>
              <a:t>#include &lt;string&gt;</a:t>
            </a:r>
          </a:p>
          <a:p>
            <a:pPr marL="114300" indent="0">
              <a:buNone/>
            </a:pPr>
            <a:endParaRPr lang="en-IE" dirty="0"/>
          </a:p>
          <a:p>
            <a:pPr marL="114300" indent="0">
              <a:buNone/>
            </a:pPr>
            <a:r>
              <a:rPr lang="en-IE" dirty="0"/>
              <a:t>using std::cout;</a:t>
            </a:r>
          </a:p>
          <a:p>
            <a:pPr marL="114300" indent="0">
              <a:buNone/>
            </a:pPr>
            <a:r>
              <a:rPr lang="en-IE" dirty="0"/>
              <a:t>using std::endl;</a:t>
            </a:r>
          </a:p>
          <a:p>
            <a:pPr marL="114300" indent="0">
              <a:buNone/>
            </a:pPr>
            <a:r>
              <a:rPr lang="en-IE" dirty="0"/>
              <a:t>using std::string;</a:t>
            </a:r>
          </a:p>
          <a:p>
            <a:pPr marL="114300" indent="0">
              <a:buNone/>
            </a:pPr>
            <a:r>
              <a:rPr lang="en-IE" dirty="0"/>
              <a:t>using std::cin;</a:t>
            </a:r>
          </a:p>
          <a:p>
            <a:pPr marL="114300" indent="0">
              <a:buNone/>
            </a:pPr>
            <a:r>
              <a:rPr lang="en-IE" dirty="0"/>
              <a:t>int main()</a:t>
            </a:r>
          </a:p>
          <a:p>
            <a:pPr marL="114300" indent="0">
              <a:buNone/>
            </a:pPr>
            <a:r>
              <a:rPr lang="en-IE" dirty="0"/>
              <a:t>{</a:t>
            </a:r>
          </a:p>
          <a:p>
            <a:pPr marL="114300" indent="0">
              <a:buNone/>
            </a:pPr>
            <a:r>
              <a:rPr lang="en-IE" dirty="0"/>
              <a:t>	cout &lt;&lt; "Please enter your name:“ &lt;&lt; endl;</a:t>
            </a:r>
          </a:p>
          <a:p>
            <a:pPr marL="114300" indent="0">
              <a:buNone/>
            </a:pPr>
            <a:r>
              <a:rPr lang="en-IE" dirty="0"/>
              <a:t>	string name;</a:t>
            </a:r>
          </a:p>
          <a:p>
            <a:pPr marL="114300" indent="0">
              <a:buNone/>
            </a:pPr>
            <a:r>
              <a:rPr lang="en-IE" dirty="0"/>
              <a:t>	cin &gt;&gt; name;</a:t>
            </a:r>
          </a:p>
          <a:p>
            <a:pPr marL="114300" indent="0">
              <a:buNone/>
            </a:pPr>
            <a:r>
              <a:rPr lang="en-IE" dirty="0"/>
              <a:t>	cout &lt;&lt; "Hello, " &lt;&lt; name &lt;&lt; endl;</a:t>
            </a:r>
          </a:p>
          <a:p>
            <a:pPr marL="114300" indent="0">
              <a:buNone/>
            </a:pPr>
            <a:r>
              <a:rPr lang="en-IE" dirty="0"/>
              <a:t>	return 0;</a:t>
            </a:r>
          </a:p>
          <a:p>
            <a:pPr marL="114300" indent="0">
              <a:buNone/>
            </a:pPr>
            <a:r>
              <a:rPr lang="en-IE" dirty="0"/>
              <a:t>}</a:t>
            </a:r>
          </a:p>
        </p:txBody>
      </p:sp>
      <p:sp>
        <p:nvSpPr>
          <p:cNvPr id="4" name="Slide Number Placeholder 3"/>
          <p:cNvSpPr>
            <a:spLocks noGrp="1"/>
          </p:cNvSpPr>
          <p:nvPr>
            <p:ph type="sldNum" sz="quarter" idx="12"/>
          </p:nvPr>
        </p:nvSpPr>
        <p:spPr/>
        <p:txBody>
          <a:bodyPr/>
          <a:lstStyle/>
          <a:p>
            <a:fld id="{83741BFF-38D7-45AD-AF92-2D97ED53000E}" type="slidenum">
              <a:rPr lang="en-IE" smtClean="0"/>
              <a:t>21</a:t>
            </a:fld>
            <a:endParaRPr lang="en-IE"/>
          </a:p>
        </p:txBody>
      </p:sp>
    </p:spTree>
    <p:extLst>
      <p:ext uri="{BB962C8B-B14F-4D97-AF65-F5344CB8AC3E}">
        <p14:creationId xmlns:p14="http://schemas.microsoft.com/office/powerpoint/2010/main" val="27545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Extending our programme</a:t>
            </a:r>
          </a:p>
        </p:txBody>
      </p:sp>
      <p:sp>
        <p:nvSpPr>
          <p:cNvPr id="3" name="Content Placeholder 2"/>
          <p:cNvSpPr>
            <a:spLocks noGrp="1"/>
          </p:cNvSpPr>
          <p:nvPr>
            <p:ph idx="1"/>
          </p:nvPr>
        </p:nvSpPr>
        <p:spPr/>
        <p:txBody>
          <a:bodyPr>
            <a:normAutofit/>
          </a:bodyPr>
          <a:lstStyle/>
          <a:p>
            <a:r>
              <a:rPr lang="en-IE" dirty="0"/>
              <a:t>Notice that we can use multiple “&lt;&lt;“ in one line.</a:t>
            </a:r>
          </a:p>
          <a:p>
            <a:endParaRPr lang="en-IE" dirty="0"/>
          </a:p>
          <a:p>
            <a:r>
              <a:rPr lang="en-IE" dirty="0"/>
              <a:t>This is because  the statement cout &lt;&lt; “Hello, “ would return the cout stream meaning our statement would then become cout &lt;&lt; name;</a:t>
            </a:r>
          </a:p>
          <a:p>
            <a:endParaRPr lang="en-IE" dirty="0"/>
          </a:p>
          <a:p>
            <a:r>
              <a:rPr lang="en-IE" dirty="0"/>
              <a:t>Also notice that before we read in text from the keyboard we must first tell the user what we are expecting.</a:t>
            </a:r>
          </a:p>
          <a:p>
            <a:endParaRPr lang="en-IE" dirty="0"/>
          </a:p>
          <a:p>
            <a:r>
              <a:rPr lang="en-IE" dirty="0"/>
              <a:t>Without this the user would just see a blinking cursor and would not know what to do.</a:t>
            </a:r>
          </a:p>
          <a:p>
            <a:endParaRPr lang="en-IE" dirty="0"/>
          </a:p>
          <a:p>
            <a:endParaRPr lang="en-IE" dirty="0"/>
          </a:p>
          <a:p>
            <a:endParaRPr lang="en-IE" dirty="0"/>
          </a:p>
        </p:txBody>
      </p:sp>
      <p:sp>
        <p:nvSpPr>
          <p:cNvPr id="4" name="Slide Number Placeholder 3"/>
          <p:cNvSpPr>
            <a:spLocks noGrp="1"/>
          </p:cNvSpPr>
          <p:nvPr>
            <p:ph type="sldNum" sz="quarter" idx="12"/>
          </p:nvPr>
        </p:nvSpPr>
        <p:spPr/>
        <p:txBody>
          <a:bodyPr/>
          <a:lstStyle/>
          <a:p>
            <a:fld id="{83741BFF-38D7-45AD-AF92-2D97ED53000E}" type="slidenum">
              <a:rPr lang="en-IE" smtClean="0"/>
              <a:t>22</a:t>
            </a:fld>
            <a:endParaRPr lang="en-IE"/>
          </a:p>
        </p:txBody>
      </p:sp>
    </p:spTree>
    <p:extLst>
      <p:ext uri="{BB962C8B-B14F-4D97-AF65-F5344CB8AC3E}">
        <p14:creationId xmlns:p14="http://schemas.microsoft.com/office/powerpoint/2010/main" val="74694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Conclusion</a:t>
            </a:r>
          </a:p>
        </p:txBody>
      </p:sp>
      <p:sp>
        <p:nvSpPr>
          <p:cNvPr id="3" name="Content Placeholder 2"/>
          <p:cNvSpPr>
            <a:spLocks noGrp="1"/>
          </p:cNvSpPr>
          <p:nvPr>
            <p:ph idx="1"/>
          </p:nvPr>
        </p:nvSpPr>
        <p:spPr/>
        <p:txBody>
          <a:bodyPr/>
          <a:lstStyle/>
          <a:p>
            <a:r>
              <a:rPr lang="en-IE" dirty="0"/>
              <a:t>That is our first C++ programme.</a:t>
            </a:r>
          </a:p>
          <a:p>
            <a:endParaRPr lang="en-IE" dirty="0"/>
          </a:p>
          <a:p>
            <a:r>
              <a:rPr lang="en-IE" dirty="0"/>
              <a:t>As you can see there is a lot to take in when writing even a simple programme such as that outlined in the previous slides.</a:t>
            </a:r>
          </a:p>
          <a:p>
            <a:pPr lvl="1"/>
            <a:endParaRPr lang="en-IE" dirty="0"/>
          </a:p>
          <a:p>
            <a:r>
              <a:rPr lang="en-IE" dirty="0"/>
              <a:t>The typical structure of our programme is as follows:</a:t>
            </a:r>
          </a:p>
          <a:p>
            <a:pPr lvl="1"/>
            <a:r>
              <a:rPr lang="en-IE" dirty="0"/>
              <a:t>Include directives</a:t>
            </a:r>
          </a:p>
          <a:p>
            <a:pPr lvl="1"/>
            <a:r>
              <a:rPr lang="en-IE" dirty="0"/>
              <a:t>Using statements</a:t>
            </a:r>
          </a:p>
          <a:p>
            <a:pPr lvl="1"/>
            <a:r>
              <a:rPr lang="en-IE" dirty="0"/>
              <a:t>Main method</a:t>
            </a:r>
          </a:p>
          <a:p>
            <a:pPr lvl="2"/>
            <a:r>
              <a:rPr lang="en-IE" dirty="0"/>
              <a:t>Statements</a:t>
            </a:r>
          </a:p>
          <a:p>
            <a:endParaRPr lang="en-IE" dirty="0"/>
          </a:p>
        </p:txBody>
      </p:sp>
      <p:sp>
        <p:nvSpPr>
          <p:cNvPr id="4" name="Slide Number Placeholder 3"/>
          <p:cNvSpPr>
            <a:spLocks noGrp="1"/>
          </p:cNvSpPr>
          <p:nvPr>
            <p:ph type="sldNum" sz="quarter" idx="12"/>
          </p:nvPr>
        </p:nvSpPr>
        <p:spPr/>
        <p:txBody>
          <a:bodyPr/>
          <a:lstStyle/>
          <a:p>
            <a:fld id="{83741BFF-38D7-45AD-AF92-2D97ED53000E}" type="slidenum">
              <a:rPr lang="en-IE" smtClean="0"/>
              <a:t>23</a:t>
            </a:fld>
            <a:endParaRPr lang="en-IE"/>
          </a:p>
        </p:txBody>
      </p:sp>
    </p:spTree>
    <p:extLst>
      <p:ext uri="{BB962C8B-B14F-4D97-AF65-F5344CB8AC3E}">
        <p14:creationId xmlns:p14="http://schemas.microsoft.com/office/powerpoint/2010/main" val="303656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Introduction</a:t>
            </a:r>
          </a:p>
        </p:txBody>
      </p:sp>
      <p:sp>
        <p:nvSpPr>
          <p:cNvPr id="3" name="Content Placeholder 2"/>
          <p:cNvSpPr>
            <a:spLocks noGrp="1"/>
          </p:cNvSpPr>
          <p:nvPr>
            <p:ph idx="1"/>
          </p:nvPr>
        </p:nvSpPr>
        <p:spPr/>
        <p:txBody>
          <a:bodyPr/>
          <a:lstStyle/>
          <a:p>
            <a:r>
              <a:rPr lang="en-IE" dirty="0"/>
              <a:t>In this lesson we will start by looking at the “Hello World” programme in C++.</a:t>
            </a:r>
          </a:p>
          <a:p>
            <a:endParaRPr lang="en-IE" dirty="0"/>
          </a:p>
          <a:p>
            <a:r>
              <a:rPr lang="en-IE" dirty="0"/>
              <a:t>The “Hello World” programme was first seen in the C programming language book to illustrate a very simple C programme.</a:t>
            </a:r>
          </a:p>
          <a:p>
            <a:endParaRPr lang="en-IE" dirty="0"/>
          </a:p>
          <a:p>
            <a:r>
              <a:rPr lang="en-IE" dirty="0"/>
              <a:t>Since this time in almost every introductory programming book has used the “Hello World” programme to introduce the basic syntax of a new programming language.</a:t>
            </a:r>
          </a:p>
        </p:txBody>
      </p:sp>
      <p:sp>
        <p:nvSpPr>
          <p:cNvPr id="4" name="Slide Number Placeholder 3"/>
          <p:cNvSpPr>
            <a:spLocks noGrp="1"/>
          </p:cNvSpPr>
          <p:nvPr>
            <p:ph type="sldNum" sz="quarter" idx="12"/>
          </p:nvPr>
        </p:nvSpPr>
        <p:spPr/>
        <p:txBody>
          <a:bodyPr/>
          <a:lstStyle/>
          <a:p>
            <a:fld id="{83741BFF-38D7-45AD-AF92-2D97ED53000E}" type="slidenum">
              <a:rPr lang="en-IE" smtClean="0"/>
              <a:t>3</a:t>
            </a:fld>
            <a:endParaRPr lang="en-IE"/>
          </a:p>
        </p:txBody>
      </p:sp>
    </p:spTree>
    <p:extLst>
      <p:ext uri="{BB962C8B-B14F-4D97-AF65-F5344CB8AC3E}">
        <p14:creationId xmlns:p14="http://schemas.microsoft.com/office/powerpoint/2010/main" val="146142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My First Programme</a:t>
            </a:r>
          </a:p>
        </p:txBody>
      </p:sp>
      <p:sp>
        <p:nvSpPr>
          <p:cNvPr id="3" name="Content Placeholder 2"/>
          <p:cNvSpPr>
            <a:spLocks noGrp="1"/>
          </p:cNvSpPr>
          <p:nvPr>
            <p:ph idx="1"/>
          </p:nvPr>
        </p:nvSpPr>
        <p:spPr/>
        <p:txBody>
          <a:bodyPr/>
          <a:lstStyle/>
          <a:p>
            <a:pPr marL="114300" indent="0">
              <a:buNone/>
            </a:pPr>
            <a:r>
              <a:rPr lang="en-IE" dirty="0"/>
              <a:t>#include &lt;iostream&gt;</a:t>
            </a:r>
          </a:p>
          <a:p>
            <a:pPr marL="114300" indent="0">
              <a:buNone/>
            </a:pPr>
            <a:endParaRPr lang="en-IE" dirty="0"/>
          </a:p>
          <a:p>
            <a:pPr marL="114300" indent="0">
              <a:buNone/>
            </a:pPr>
            <a:r>
              <a:rPr lang="en-IE" dirty="0"/>
              <a:t>using std::cout;</a:t>
            </a:r>
          </a:p>
          <a:p>
            <a:pPr marL="114300" indent="0">
              <a:buNone/>
            </a:pPr>
            <a:r>
              <a:rPr lang="en-IE" dirty="0"/>
              <a:t>using std::endl;</a:t>
            </a:r>
          </a:p>
          <a:p>
            <a:pPr marL="114300" indent="0">
              <a:buNone/>
            </a:pPr>
            <a:endParaRPr lang="en-IE" dirty="0"/>
          </a:p>
          <a:p>
            <a:pPr marL="114300" indent="0">
              <a:buNone/>
            </a:pPr>
            <a:r>
              <a:rPr lang="en-IE" dirty="0"/>
              <a:t>int main()</a:t>
            </a:r>
          </a:p>
          <a:p>
            <a:pPr marL="114300" indent="0">
              <a:buNone/>
            </a:pPr>
            <a:r>
              <a:rPr lang="en-IE" dirty="0"/>
              <a:t>{</a:t>
            </a:r>
          </a:p>
          <a:p>
            <a:pPr marL="114300" indent="0">
              <a:buNone/>
            </a:pPr>
            <a:r>
              <a:rPr lang="en-IE" dirty="0"/>
              <a:t>	cout &lt;&lt; "Hello World"&lt;&lt;endl;</a:t>
            </a:r>
          </a:p>
          <a:p>
            <a:pPr marL="114300" indent="0">
              <a:buNone/>
            </a:pPr>
            <a:r>
              <a:rPr lang="en-IE" dirty="0"/>
              <a:t>	return 0;</a:t>
            </a:r>
          </a:p>
          <a:p>
            <a:pPr marL="114300" indent="0">
              <a:buNone/>
            </a:pPr>
            <a:r>
              <a:rPr lang="en-IE" dirty="0"/>
              <a:t>}</a:t>
            </a:r>
          </a:p>
        </p:txBody>
      </p:sp>
      <p:sp>
        <p:nvSpPr>
          <p:cNvPr id="4" name="Slide Number Placeholder 3"/>
          <p:cNvSpPr>
            <a:spLocks noGrp="1"/>
          </p:cNvSpPr>
          <p:nvPr>
            <p:ph type="sldNum" sz="quarter" idx="12"/>
          </p:nvPr>
        </p:nvSpPr>
        <p:spPr/>
        <p:txBody>
          <a:bodyPr/>
          <a:lstStyle/>
          <a:p>
            <a:fld id="{83741BFF-38D7-45AD-AF92-2D97ED53000E}" type="slidenum">
              <a:rPr lang="en-IE" smtClean="0"/>
              <a:t>4</a:t>
            </a:fld>
            <a:endParaRPr lang="en-IE"/>
          </a:p>
        </p:txBody>
      </p:sp>
    </p:spTree>
    <p:extLst>
      <p:ext uri="{BB962C8B-B14F-4D97-AF65-F5344CB8AC3E}">
        <p14:creationId xmlns:p14="http://schemas.microsoft.com/office/powerpoint/2010/main" val="49774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My First Programme</a:t>
            </a:r>
          </a:p>
        </p:txBody>
      </p:sp>
      <p:sp>
        <p:nvSpPr>
          <p:cNvPr id="3" name="Content Placeholder 2"/>
          <p:cNvSpPr>
            <a:spLocks noGrp="1"/>
          </p:cNvSpPr>
          <p:nvPr>
            <p:ph idx="1"/>
          </p:nvPr>
        </p:nvSpPr>
        <p:spPr/>
        <p:txBody>
          <a:bodyPr>
            <a:normAutofit lnSpcReduction="10000"/>
          </a:bodyPr>
          <a:lstStyle/>
          <a:p>
            <a:r>
              <a:rPr lang="en-IE" dirty="0"/>
              <a:t>When the above programme is run it simply outputs the text “Hello World” to the screen.</a:t>
            </a:r>
          </a:p>
          <a:p>
            <a:endParaRPr lang="en-IE" dirty="0"/>
          </a:p>
          <a:p>
            <a:r>
              <a:rPr lang="en-IE" dirty="0"/>
              <a:t>This is a very basic programme however, it illustrates a number of valuable concepts of the C++ programming language</a:t>
            </a:r>
          </a:p>
          <a:p>
            <a:endParaRPr lang="en-IE" dirty="0"/>
          </a:p>
          <a:p>
            <a:r>
              <a:rPr lang="en-IE" dirty="0"/>
              <a:t>Over the next few slides we are going to look at each of these concepts one by one in the context of this programme</a:t>
            </a:r>
          </a:p>
          <a:p>
            <a:endParaRPr lang="en-IE" dirty="0"/>
          </a:p>
          <a:p>
            <a:r>
              <a:rPr lang="en-IE" dirty="0"/>
              <a:t>We will begin each discussion by revisiting the application with specific line(s) highlighted before we discuss what they mean</a:t>
            </a:r>
          </a:p>
        </p:txBody>
      </p:sp>
      <p:sp>
        <p:nvSpPr>
          <p:cNvPr id="4" name="Slide Number Placeholder 3"/>
          <p:cNvSpPr>
            <a:spLocks noGrp="1"/>
          </p:cNvSpPr>
          <p:nvPr>
            <p:ph type="sldNum" sz="quarter" idx="12"/>
          </p:nvPr>
        </p:nvSpPr>
        <p:spPr/>
        <p:txBody>
          <a:bodyPr/>
          <a:lstStyle/>
          <a:p>
            <a:fld id="{83741BFF-38D7-45AD-AF92-2D97ED53000E}" type="slidenum">
              <a:rPr lang="en-IE" smtClean="0"/>
              <a:t>5</a:t>
            </a:fld>
            <a:endParaRPr lang="en-IE"/>
          </a:p>
        </p:txBody>
      </p:sp>
    </p:spTree>
    <p:extLst>
      <p:ext uri="{BB962C8B-B14F-4D97-AF65-F5344CB8AC3E}">
        <p14:creationId xmlns:p14="http://schemas.microsoft.com/office/powerpoint/2010/main" val="65395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Include Directives</a:t>
            </a:r>
          </a:p>
        </p:txBody>
      </p:sp>
      <p:sp>
        <p:nvSpPr>
          <p:cNvPr id="3" name="Content Placeholder 2"/>
          <p:cNvSpPr>
            <a:spLocks noGrp="1"/>
          </p:cNvSpPr>
          <p:nvPr>
            <p:ph idx="1"/>
          </p:nvPr>
        </p:nvSpPr>
        <p:spPr/>
        <p:txBody>
          <a:bodyPr/>
          <a:lstStyle/>
          <a:p>
            <a:pPr marL="114300" indent="0">
              <a:buNone/>
            </a:pPr>
            <a:r>
              <a:rPr lang="en-IE" dirty="0">
                <a:solidFill>
                  <a:srgbClr val="FF0000"/>
                </a:solidFill>
              </a:rPr>
              <a:t>#include &lt;iostream&gt;</a:t>
            </a:r>
          </a:p>
          <a:p>
            <a:pPr marL="114300" indent="0">
              <a:buNone/>
            </a:pPr>
            <a:endParaRPr lang="en-IE" dirty="0"/>
          </a:p>
          <a:p>
            <a:pPr marL="114300" indent="0">
              <a:buNone/>
            </a:pPr>
            <a:r>
              <a:rPr lang="en-IE" dirty="0"/>
              <a:t>using std::cout;</a:t>
            </a:r>
          </a:p>
          <a:p>
            <a:pPr marL="114300" indent="0">
              <a:buNone/>
            </a:pPr>
            <a:r>
              <a:rPr lang="en-IE" dirty="0"/>
              <a:t>using std::endl;</a:t>
            </a:r>
          </a:p>
          <a:p>
            <a:pPr marL="114300" indent="0">
              <a:buNone/>
            </a:pPr>
            <a:endParaRPr lang="en-IE" dirty="0"/>
          </a:p>
          <a:p>
            <a:pPr marL="114300" indent="0">
              <a:buNone/>
            </a:pPr>
            <a:r>
              <a:rPr lang="en-IE" dirty="0"/>
              <a:t>int main()</a:t>
            </a:r>
          </a:p>
          <a:p>
            <a:pPr marL="114300" indent="0">
              <a:buNone/>
            </a:pPr>
            <a:r>
              <a:rPr lang="en-IE" dirty="0"/>
              <a:t>{</a:t>
            </a:r>
          </a:p>
          <a:p>
            <a:pPr marL="114300" indent="0">
              <a:buNone/>
            </a:pPr>
            <a:r>
              <a:rPr lang="en-IE" dirty="0"/>
              <a:t>	cout &lt;&lt; "Hello World"&lt;&lt;endl;</a:t>
            </a:r>
          </a:p>
          <a:p>
            <a:pPr marL="114300" indent="0">
              <a:buNone/>
            </a:pPr>
            <a:r>
              <a:rPr lang="en-IE" dirty="0"/>
              <a:t>	return 0;</a:t>
            </a:r>
          </a:p>
          <a:p>
            <a:pPr marL="114300" indent="0">
              <a:buNone/>
            </a:pPr>
            <a:r>
              <a:rPr lang="en-IE" dirty="0"/>
              <a:t>}</a:t>
            </a:r>
          </a:p>
          <a:p>
            <a:pPr marL="114300" indent="0">
              <a:buNone/>
            </a:pPr>
            <a:endParaRPr lang="en-IE" dirty="0"/>
          </a:p>
        </p:txBody>
      </p:sp>
      <p:sp>
        <p:nvSpPr>
          <p:cNvPr id="4" name="Slide Number Placeholder 3"/>
          <p:cNvSpPr>
            <a:spLocks noGrp="1"/>
          </p:cNvSpPr>
          <p:nvPr>
            <p:ph type="sldNum" sz="quarter" idx="12"/>
          </p:nvPr>
        </p:nvSpPr>
        <p:spPr/>
        <p:txBody>
          <a:bodyPr/>
          <a:lstStyle/>
          <a:p>
            <a:fld id="{83741BFF-38D7-45AD-AF92-2D97ED53000E}" type="slidenum">
              <a:rPr lang="en-IE" smtClean="0"/>
              <a:t>6</a:t>
            </a:fld>
            <a:endParaRPr lang="en-IE"/>
          </a:p>
        </p:txBody>
      </p:sp>
    </p:spTree>
    <p:extLst>
      <p:ext uri="{BB962C8B-B14F-4D97-AF65-F5344CB8AC3E}">
        <p14:creationId xmlns:p14="http://schemas.microsoft.com/office/powerpoint/2010/main" val="101763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Include Directives</a:t>
            </a:r>
          </a:p>
        </p:txBody>
      </p:sp>
      <p:sp>
        <p:nvSpPr>
          <p:cNvPr id="3" name="Content Placeholder 2"/>
          <p:cNvSpPr>
            <a:spLocks noGrp="1"/>
          </p:cNvSpPr>
          <p:nvPr>
            <p:ph idx="1"/>
          </p:nvPr>
        </p:nvSpPr>
        <p:spPr/>
        <p:txBody>
          <a:bodyPr>
            <a:normAutofit lnSpcReduction="10000"/>
          </a:bodyPr>
          <a:lstStyle/>
          <a:p>
            <a:r>
              <a:rPr lang="en-IE" dirty="0"/>
              <a:t>An include directive instructs the C++ compiler to include the specific header or named source.</a:t>
            </a:r>
          </a:p>
          <a:p>
            <a:endParaRPr lang="en-IE" dirty="0"/>
          </a:p>
          <a:p>
            <a:r>
              <a:rPr lang="en-IE" dirty="0"/>
              <a:t>In C++ there are  a number of header files available, providing useful functionality that can be used in a wide variety of contexts.</a:t>
            </a:r>
          </a:p>
          <a:p>
            <a:endParaRPr lang="en-IE" dirty="0"/>
          </a:p>
          <a:p>
            <a:r>
              <a:rPr lang="en-IE" dirty="0"/>
              <a:t>For example header files can provide access to:</a:t>
            </a:r>
          </a:p>
          <a:p>
            <a:pPr lvl="1"/>
            <a:r>
              <a:rPr lang="en-IE" dirty="0"/>
              <a:t>Standard IO </a:t>
            </a:r>
          </a:p>
          <a:p>
            <a:pPr lvl="1"/>
            <a:r>
              <a:rPr lang="en-IE" dirty="0"/>
              <a:t>Useful math functions, e.g. random numbers, cos, sin, tan, exponential etc. </a:t>
            </a:r>
          </a:p>
          <a:p>
            <a:pPr lvl="1"/>
            <a:r>
              <a:rPr lang="en-IE" dirty="0"/>
              <a:t>Containers , such as vectors or lists</a:t>
            </a:r>
          </a:p>
          <a:p>
            <a:pPr lvl="1"/>
            <a:r>
              <a:rPr lang="en-IE" dirty="0"/>
              <a:t>String functions</a:t>
            </a:r>
          </a:p>
          <a:p>
            <a:pPr lvl="1"/>
            <a:endParaRPr lang="en-IE" dirty="0"/>
          </a:p>
        </p:txBody>
      </p:sp>
      <p:sp>
        <p:nvSpPr>
          <p:cNvPr id="4" name="Slide Number Placeholder 3"/>
          <p:cNvSpPr>
            <a:spLocks noGrp="1"/>
          </p:cNvSpPr>
          <p:nvPr>
            <p:ph type="sldNum" sz="quarter" idx="12"/>
          </p:nvPr>
        </p:nvSpPr>
        <p:spPr/>
        <p:txBody>
          <a:bodyPr/>
          <a:lstStyle/>
          <a:p>
            <a:fld id="{83741BFF-38D7-45AD-AF92-2D97ED53000E}" type="slidenum">
              <a:rPr lang="en-IE" smtClean="0"/>
              <a:t>7</a:t>
            </a:fld>
            <a:endParaRPr lang="en-IE"/>
          </a:p>
        </p:txBody>
      </p:sp>
    </p:spTree>
    <p:extLst>
      <p:ext uri="{BB962C8B-B14F-4D97-AF65-F5344CB8AC3E}">
        <p14:creationId xmlns:p14="http://schemas.microsoft.com/office/powerpoint/2010/main" val="152477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Include Directives</a:t>
            </a:r>
          </a:p>
        </p:txBody>
      </p:sp>
      <p:sp>
        <p:nvSpPr>
          <p:cNvPr id="3" name="Content Placeholder 2"/>
          <p:cNvSpPr>
            <a:spLocks noGrp="1"/>
          </p:cNvSpPr>
          <p:nvPr>
            <p:ph idx="1"/>
          </p:nvPr>
        </p:nvSpPr>
        <p:spPr/>
        <p:txBody>
          <a:bodyPr/>
          <a:lstStyle/>
          <a:p>
            <a:r>
              <a:rPr lang="en-IE" dirty="0"/>
              <a:t>The basic format of include directives is always the same.</a:t>
            </a:r>
          </a:p>
          <a:p>
            <a:pPr lvl="1"/>
            <a:r>
              <a:rPr lang="en-IE" dirty="0"/>
              <a:t>#include &lt;</a:t>
            </a:r>
            <a:r>
              <a:rPr lang="en-IE" i="1" dirty="0"/>
              <a:t>library</a:t>
            </a:r>
            <a:r>
              <a:rPr lang="en-IE" dirty="0"/>
              <a:t>&gt; where </a:t>
            </a:r>
            <a:r>
              <a:rPr lang="en-IE" i="1" dirty="0"/>
              <a:t>library</a:t>
            </a:r>
            <a:r>
              <a:rPr lang="en-IE" dirty="0"/>
              <a:t> is a standard header</a:t>
            </a:r>
          </a:p>
          <a:p>
            <a:pPr marL="411480" lvl="1" indent="0">
              <a:buNone/>
            </a:pPr>
            <a:r>
              <a:rPr lang="en-IE" dirty="0"/>
              <a:t>or</a:t>
            </a:r>
          </a:p>
          <a:p>
            <a:pPr lvl="1"/>
            <a:r>
              <a:rPr lang="en-IE" dirty="0"/>
              <a:t>#include “</a:t>
            </a:r>
            <a:r>
              <a:rPr lang="en-IE" i="1" dirty="0"/>
              <a:t>header.h</a:t>
            </a:r>
            <a:r>
              <a:rPr lang="en-IE" dirty="0"/>
              <a:t>” where “</a:t>
            </a:r>
            <a:r>
              <a:rPr lang="en-IE" i="1" dirty="0"/>
              <a:t>header.h” </a:t>
            </a:r>
            <a:r>
              <a:rPr lang="en-IE" dirty="0"/>
              <a:t>is a user defined header (we will see more of these later)</a:t>
            </a:r>
          </a:p>
          <a:p>
            <a:pPr lvl="1"/>
            <a:endParaRPr lang="en-IE" dirty="0"/>
          </a:p>
          <a:p>
            <a:r>
              <a:rPr lang="en-IE" dirty="0"/>
              <a:t>In order to gain access to the relevant functions or properties the correct header file must be included.</a:t>
            </a:r>
          </a:p>
          <a:p>
            <a:endParaRPr lang="en-IE" dirty="0"/>
          </a:p>
          <a:p>
            <a:r>
              <a:rPr lang="en-IE" dirty="0"/>
              <a:t>The standard header </a:t>
            </a:r>
            <a:r>
              <a:rPr lang="en-IE" b="1" dirty="0"/>
              <a:t>iostream</a:t>
            </a:r>
            <a:r>
              <a:rPr lang="en-IE" dirty="0"/>
              <a:t> provides access to a number of standard input and output streams.</a:t>
            </a:r>
          </a:p>
        </p:txBody>
      </p:sp>
      <p:sp>
        <p:nvSpPr>
          <p:cNvPr id="4" name="Slide Number Placeholder 3"/>
          <p:cNvSpPr>
            <a:spLocks noGrp="1"/>
          </p:cNvSpPr>
          <p:nvPr>
            <p:ph type="sldNum" sz="quarter" idx="12"/>
          </p:nvPr>
        </p:nvSpPr>
        <p:spPr/>
        <p:txBody>
          <a:bodyPr/>
          <a:lstStyle/>
          <a:p>
            <a:fld id="{83741BFF-38D7-45AD-AF92-2D97ED53000E}" type="slidenum">
              <a:rPr lang="en-IE" smtClean="0"/>
              <a:t>8</a:t>
            </a:fld>
            <a:endParaRPr lang="en-IE"/>
          </a:p>
        </p:txBody>
      </p:sp>
    </p:spTree>
    <p:extLst>
      <p:ext uri="{BB962C8B-B14F-4D97-AF65-F5344CB8AC3E}">
        <p14:creationId xmlns:p14="http://schemas.microsoft.com/office/powerpoint/2010/main" val="178632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Include Directives</a:t>
            </a:r>
          </a:p>
        </p:txBody>
      </p:sp>
      <p:sp>
        <p:nvSpPr>
          <p:cNvPr id="3" name="Content Placeholder 2"/>
          <p:cNvSpPr>
            <a:spLocks noGrp="1"/>
          </p:cNvSpPr>
          <p:nvPr>
            <p:ph idx="1"/>
          </p:nvPr>
        </p:nvSpPr>
        <p:spPr/>
        <p:txBody>
          <a:bodyPr/>
          <a:lstStyle/>
          <a:p>
            <a:pPr marL="114300" indent="0">
              <a:buNone/>
            </a:pPr>
            <a:r>
              <a:rPr lang="en-IE" dirty="0"/>
              <a:t>#include &lt;iostream&gt;</a:t>
            </a:r>
          </a:p>
          <a:p>
            <a:pPr marL="114300" indent="0">
              <a:buNone/>
            </a:pPr>
            <a:endParaRPr lang="en-IE" dirty="0"/>
          </a:p>
          <a:p>
            <a:pPr marL="114300" indent="0">
              <a:buNone/>
            </a:pPr>
            <a:r>
              <a:rPr lang="en-IE" dirty="0">
                <a:solidFill>
                  <a:srgbClr val="FF0000"/>
                </a:solidFill>
              </a:rPr>
              <a:t>using std::cout;</a:t>
            </a:r>
          </a:p>
          <a:p>
            <a:pPr marL="114300" indent="0">
              <a:buNone/>
            </a:pPr>
            <a:r>
              <a:rPr lang="en-IE" dirty="0">
                <a:solidFill>
                  <a:srgbClr val="FF0000"/>
                </a:solidFill>
              </a:rPr>
              <a:t>using std::endl;</a:t>
            </a:r>
          </a:p>
          <a:p>
            <a:pPr marL="114300" indent="0">
              <a:buNone/>
            </a:pPr>
            <a:endParaRPr lang="en-IE" dirty="0"/>
          </a:p>
          <a:p>
            <a:pPr marL="114300" indent="0">
              <a:buNone/>
            </a:pPr>
            <a:r>
              <a:rPr lang="en-IE" dirty="0"/>
              <a:t>int main()</a:t>
            </a:r>
          </a:p>
          <a:p>
            <a:pPr marL="114300" indent="0">
              <a:buNone/>
            </a:pPr>
            <a:r>
              <a:rPr lang="en-IE" dirty="0"/>
              <a:t>{</a:t>
            </a:r>
          </a:p>
          <a:p>
            <a:pPr marL="114300" indent="0">
              <a:buNone/>
            </a:pPr>
            <a:r>
              <a:rPr lang="en-IE" dirty="0"/>
              <a:t>	cout &lt;&lt; "Hello World"&lt;&lt;endl;</a:t>
            </a:r>
          </a:p>
          <a:p>
            <a:pPr marL="114300" indent="0">
              <a:buNone/>
            </a:pPr>
            <a:r>
              <a:rPr lang="en-IE" dirty="0"/>
              <a:t>	return 0;</a:t>
            </a:r>
          </a:p>
          <a:p>
            <a:pPr marL="114300" indent="0">
              <a:buNone/>
            </a:pPr>
            <a:r>
              <a:rPr lang="en-IE" dirty="0"/>
              <a:t>}</a:t>
            </a:r>
          </a:p>
          <a:p>
            <a:pPr marL="114300" indent="0">
              <a:buNone/>
            </a:pPr>
            <a:endParaRPr lang="en-IE" dirty="0"/>
          </a:p>
        </p:txBody>
      </p:sp>
      <p:sp>
        <p:nvSpPr>
          <p:cNvPr id="4" name="Slide Number Placeholder 3"/>
          <p:cNvSpPr>
            <a:spLocks noGrp="1"/>
          </p:cNvSpPr>
          <p:nvPr>
            <p:ph type="sldNum" sz="quarter" idx="12"/>
          </p:nvPr>
        </p:nvSpPr>
        <p:spPr/>
        <p:txBody>
          <a:bodyPr/>
          <a:lstStyle/>
          <a:p>
            <a:fld id="{83741BFF-38D7-45AD-AF92-2D97ED53000E}" type="slidenum">
              <a:rPr lang="en-IE" smtClean="0"/>
              <a:t>9</a:t>
            </a:fld>
            <a:endParaRPr lang="en-IE"/>
          </a:p>
        </p:txBody>
      </p:sp>
    </p:spTree>
    <p:extLst>
      <p:ext uri="{BB962C8B-B14F-4D97-AF65-F5344CB8AC3E}">
        <p14:creationId xmlns:p14="http://schemas.microsoft.com/office/powerpoint/2010/main" val="1584888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257</TotalTime>
  <Words>1348</Words>
  <Application>Microsoft Office PowerPoint</Application>
  <PresentationFormat>On-screen Show (4:3)</PresentationFormat>
  <Paragraphs>230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vt:lpstr>
      <vt:lpstr>Adjacency</vt:lpstr>
      <vt:lpstr>Anatomy of a C++ program</vt:lpstr>
      <vt:lpstr>Overview</vt:lpstr>
      <vt:lpstr>Introduction</vt:lpstr>
      <vt:lpstr>My First Programme</vt:lpstr>
      <vt:lpstr>My First Programme</vt:lpstr>
      <vt:lpstr>Include Directives</vt:lpstr>
      <vt:lpstr>Include Directives</vt:lpstr>
      <vt:lpstr>Include Directives</vt:lpstr>
      <vt:lpstr>Include Directives</vt:lpstr>
      <vt:lpstr>Namespaces</vt:lpstr>
      <vt:lpstr>Namespaces</vt:lpstr>
      <vt:lpstr>Include Directives</vt:lpstr>
      <vt:lpstr>The main method</vt:lpstr>
      <vt:lpstr>Include Directives</vt:lpstr>
      <vt:lpstr>Output</vt:lpstr>
      <vt:lpstr>Output</vt:lpstr>
      <vt:lpstr>Include Directives</vt:lpstr>
      <vt:lpstr>The return statement</vt:lpstr>
      <vt:lpstr>Extending our programme</vt:lpstr>
      <vt:lpstr>Extending our programme</vt:lpstr>
      <vt:lpstr>Extending our programme</vt:lpstr>
      <vt:lpstr>Extending our programme</vt:lpstr>
      <vt:lpstr>Conclusion</vt:lpstr>
    </vt:vector>
  </TitlesOfParts>
  <Company>Dundalk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a C++ program</dc:title>
  <dc:creator>Derek Flood</dc:creator>
  <cp:lastModifiedBy>Niall Mc Guinness</cp:lastModifiedBy>
  <cp:revision>11</cp:revision>
  <dcterms:created xsi:type="dcterms:W3CDTF">2016-08-29T11:20:39Z</dcterms:created>
  <dcterms:modified xsi:type="dcterms:W3CDTF">2016-09-20T08:17:02Z</dcterms:modified>
</cp:coreProperties>
</file>