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8F35B34-260C-47D2-9E3E-06C193402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Analysis</a:t>
            </a:r>
            <a:endParaRPr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44CB21B-DF5C-DDA9-E591-83CF2E107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仪表板 1">
            <a:extLst>
              <a:ext uri="{FF2B5EF4-FFF2-40B4-BE49-F238E27FC236}">
                <a16:creationId xmlns:a16="http://schemas.microsoft.com/office/drawing/2014/main" id="{771E8923-A3E6-45AB-B8AB-2BAA8C86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Covid-19 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</dc:title>
  <dc:creator/>
  <cp:lastModifiedBy>a55</cp:lastModifiedBy>
  <cp:revision>1</cp:revision>
  <dcterms:created xsi:type="dcterms:W3CDTF">2022-12-08T23:19:42Z</dcterms:created>
  <dcterms:modified xsi:type="dcterms:W3CDTF">2022-12-08T23:21:27Z</dcterms:modified>
</cp:coreProperties>
</file>