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51" autoAdjust="0"/>
  </p:normalViewPr>
  <p:slideViewPr>
    <p:cSldViewPr>
      <p:cViewPr varScale="1">
        <p:scale>
          <a:sx n="49" d="100"/>
          <a:sy n="49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6B42-EFB4-4BC5-B9E8-547BC1293460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ADE2C-DFBD-4384-A9FC-407C4649D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35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Kommentar zur Titelfolie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DE2C-DFBD-4384-A9FC-407C4649DF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Kommentar zur zweiten Folie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DE2C-DFBD-4384-A9FC-407C4649DF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0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DE2C-DFBD-4384-A9FC-407C4649DF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9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egel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 Titel Folie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Michael Albrecht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1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1.Folie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Erstens</a:t>
            </a:r>
          </a:p>
          <a:p>
            <a:r>
              <a:rPr lang="de-DE" dirty="0" smtClean="0"/>
              <a:t>Zweitens</a:t>
            </a:r>
          </a:p>
          <a:p>
            <a:r>
              <a:rPr lang="de-DE" dirty="0" smtClean="0"/>
              <a:t>Drittens</a:t>
            </a:r>
          </a:p>
          <a:p>
            <a:r>
              <a:rPr lang="de-DE" dirty="0" smtClean="0">
                <a:hlinkClick r:id="rId3"/>
              </a:rPr>
              <a:t>http://www.spiegel.de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05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2.Folie</a:t>
            </a:r>
            <a:endParaRPr lang="de-DE" dirty="0"/>
          </a:p>
        </p:txBody>
      </p:sp>
      <p:pic>
        <p:nvPicPr>
          <p:cNvPr id="1026" name="Picture 2" descr="http://www.marktding.de/wp-content/uploads/logo-rio2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93852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Test Titel Folie</vt:lpstr>
      <vt:lpstr>1.Folie</vt:lpstr>
      <vt:lpstr>2.Folie</vt:lpstr>
    </vt:vector>
  </TitlesOfParts>
  <Company>team neusta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Titel Folie</dc:title>
  <dc:subject/>
  <dc:creator/>
  <cp:lastModifiedBy>Michael Albrecht</cp:lastModifiedBy>
  <cp:revision>4</cp:revision>
  <dcterms:created xsi:type="dcterms:W3CDTF">2014-04-05T15:13:28Z</dcterms:created>
  <dcterms:modified xsi:type="dcterms:W3CDTF">2014-04-11T05:50:57Z</dcterms:modified>
</cp:coreProperties>
</file>