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D1E63-D820-4371-80B2-4DA503CEE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E58ED6-7288-45AB-9D50-BE582F726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DA8DC2-49AE-45CB-BD6E-2F6972FB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602377-3F30-450C-907B-14FF168A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7DAFAC-D4A9-43FC-AE6C-1E8FC93F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93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98947-BB9D-4F0A-9FD1-FACB58BB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024D6A-FF12-4AA3-B742-03466FE3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4179AA-6D72-4FB4-86C0-903B011C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916B10-AEEE-4A61-9BE5-87A88A58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A34F9-B93F-4918-A4A8-735A170F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32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573DAC-C183-42AF-ABC4-25C5D4B38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ED7E87-98FD-412E-BF94-D85A7F5C9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DE9FC3-6612-48F4-8620-6CF740E8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67795F-4BBF-45AE-8B3C-D712A2F4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96CC14-25C3-4403-B7F4-A27AA16C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76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508DB-741A-414D-8F24-2C34A65B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BCE68-0649-4C65-9F64-4C21F99C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25E16-34CA-4CC0-89C7-F9730148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721B26-6134-47F1-988F-A7CADF3B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8B8496-CD0D-4E86-B984-4544CA3A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10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7BEBA-C67F-4B24-BE57-FBA3805E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6156F7-76BB-42F9-85BE-2AE1CB29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7CD473-F37D-458D-A5A4-7AB9C324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60EE09-8504-442D-809F-E7897F6C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A3AB88-9FAA-4FD6-8909-286400E4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90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77505-5E53-4BAC-9B3F-DB622D4A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FE5B1-2B90-48D7-B327-1D3F52309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B12A6F-8FEF-476C-9991-2E95D2EAD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1EC8CD-6870-430E-818A-B70808C6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E9ECFD-DD3F-42EF-8D3B-378C8801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E7F213-25D5-4162-ABC6-22A26D03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93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C8151-157B-49FE-AF91-56A15A61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64C487-DADC-4125-9C2D-E9546B1AD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B0792F-13B1-4D41-897D-47A046C6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BE3BDD-E7B8-4406-91C0-EE009CD7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BCEEBD-BF98-43A1-B4AC-9881FA42F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56FA8C-5F9B-4479-86D8-F84512A6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75C36F-3C8E-4E46-9EC9-9C81A1DB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EF3FF6-E230-481B-A762-71A79BF1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6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C0430-7918-478C-A811-88A0645D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590E3F-6B46-4B9B-8247-AB0B73DF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704F61-D5EA-479D-9483-992033D6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7BC8B7-C9AB-49A1-B6A9-2E7C0025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65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929DBD-4B65-4BD4-A9AA-8F2F1915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11017E-4213-449F-AA99-5DC7F3F1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3DB60A-2882-49E7-9A67-35230910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96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0BE35-7B81-4E46-BA1D-31D23478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09851D-3F76-46C6-92C5-9BD37AD30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AF4EE2-D140-4C66-BE53-54E1741CB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8E91B8-6683-4DBE-9F4F-65E63AC2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8805B7-F03F-4AD8-A879-B60ABEE9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DD9F1-1B4D-42A2-A845-4959C7D8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0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DDE0A-C84F-492C-8823-6DF5846A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E072E9-FDCA-4C7C-A5B5-9CE02D13B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59463C-5933-4EFD-83B1-4128D397B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846141-16C4-4531-B618-206C9642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E2E7D-299D-487D-A8AF-628C0274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8D7B1F-D60C-4324-B003-0212B7B1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72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776D58A-B0C4-41CC-962B-3E13E174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D8FB5F-6983-41FF-994A-C1FCB983D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CC8F60-A129-40FA-A8E1-0DA768E56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22C77-3870-48CC-9C51-EE7032AEA3C9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66E8E1-36BB-45A7-A21E-70D21C824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C90435-96AB-4177-BB33-53B2DF7F5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57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C01A1A46-CDB1-46C3-98B3-3D4A2F4A5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9" t="16517" b="6179"/>
          <a:stretch/>
        </p:blipFill>
        <p:spPr>
          <a:xfrm>
            <a:off x="109592" y="1633590"/>
            <a:ext cx="11299926" cy="50035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98B81DB-1B04-4BB6-9A5C-4E91D51379B3}"/>
              </a:ext>
            </a:extLst>
          </p:cNvPr>
          <p:cNvSpPr txBox="1"/>
          <p:nvPr/>
        </p:nvSpPr>
        <p:spPr>
          <a:xfrm>
            <a:off x="4012948" y="1705510"/>
            <a:ext cx="349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每月最高用電量在幾點的分布圖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2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文字, 軟體, 多媒體軟體 的圖片&#10;&#10;自動產生的描述">
            <a:extLst>
              <a:ext uri="{FF2B5EF4-FFF2-40B4-BE49-F238E27FC236}">
                <a16:creationId xmlns:a16="http://schemas.microsoft.com/office/drawing/2014/main" id="{9F6EEA6F-06BD-4213-A12F-018796BBA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4981"/>
          <a:stretch/>
        </p:blipFill>
        <p:spPr>
          <a:xfrm>
            <a:off x="741275" y="772488"/>
            <a:ext cx="10709450" cy="572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1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9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Microsoft YaHei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綜合研究所</dc:creator>
  <cp:lastModifiedBy>綜合研究所</cp:lastModifiedBy>
  <cp:revision>5</cp:revision>
  <dcterms:created xsi:type="dcterms:W3CDTF">2024-05-20T01:08:18Z</dcterms:created>
  <dcterms:modified xsi:type="dcterms:W3CDTF">2024-05-23T00:42:26Z</dcterms:modified>
</cp:coreProperties>
</file>