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0" r:id="rId5"/>
    <p:sldId id="263" r:id="rId6"/>
    <p:sldId id="264" r:id="rId7"/>
    <p:sldId id="265" r:id="rId8"/>
    <p:sldId id="257" r:id="rId9"/>
    <p:sldId id="256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DB576E-9C99-4621-8891-274E96F172B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824981D-F75C-4D12-9C9E-122E50D588A0}">
      <dgm:prSet phldrT="[文字]"/>
      <dgm:spPr/>
      <dgm:t>
        <a:bodyPr/>
        <a:lstStyle/>
        <a:p>
          <a:r>
            <a:rPr lang="en-US" altLang="zh-TW" dirty="0"/>
            <a:t>Python</a:t>
          </a:r>
          <a:r>
            <a:rPr lang="zh-TW" altLang="en-US" dirty="0"/>
            <a:t> 基礎</a:t>
          </a:r>
        </a:p>
      </dgm:t>
    </dgm:pt>
    <dgm:pt modelId="{302A81FE-555D-4536-80CF-6AF736BE44E1}" type="parTrans" cxnId="{763F7141-050D-4FFB-B4E7-A0D1A5609154}">
      <dgm:prSet/>
      <dgm:spPr/>
      <dgm:t>
        <a:bodyPr/>
        <a:lstStyle/>
        <a:p>
          <a:endParaRPr lang="zh-TW" altLang="en-US"/>
        </a:p>
      </dgm:t>
    </dgm:pt>
    <dgm:pt modelId="{2603B3A3-DA01-44C0-BE94-C4D101DC5E32}" type="sibTrans" cxnId="{763F7141-050D-4FFB-B4E7-A0D1A5609154}">
      <dgm:prSet/>
      <dgm:spPr/>
      <dgm:t>
        <a:bodyPr/>
        <a:lstStyle/>
        <a:p>
          <a:endParaRPr lang="zh-TW" altLang="en-US"/>
        </a:p>
      </dgm:t>
    </dgm:pt>
    <dgm:pt modelId="{22244DBD-50AD-467B-B367-75764F9E4A02}">
      <dgm:prSet phldrT="[文字]"/>
      <dgm:spPr/>
      <dgm:t>
        <a:bodyPr/>
        <a:lstStyle/>
        <a:p>
          <a:r>
            <a:rPr lang="zh-TW" altLang="en-US" dirty="0"/>
            <a:t>讀寫</a:t>
          </a:r>
          <a:r>
            <a:rPr lang="en-US" altLang="zh-TW" dirty="0"/>
            <a:t>csv</a:t>
          </a:r>
          <a:r>
            <a:rPr lang="zh-TW" altLang="en-US" dirty="0"/>
            <a:t> 畫圖</a:t>
          </a:r>
        </a:p>
      </dgm:t>
    </dgm:pt>
    <dgm:pt modelId="{04DB01E3-ABC6-46EB-B262-349A21819D93}" type="parTrans" cxnId="{02EA2AE9-815D-4A33-AB83-88E8BC8FED5D}">
      <dgm:prSet/>
      <dgm:spPr/>
      <dgm:t>
        <a:bodyPr/>
        <a:lstStyle/>
        <a:p>
          <a:endParaRPr lang="zh-TW" altLang="en-US"/>
        </a:p>
      </dgm:t>
    </dgm:pt>
    <dgm:pt modelId="{37B82B3E-0D62-408D-BBC5-634187F15B44}" type="sibTrans" cxnId="{02EA2AE9-815D-4A33-AB83-88E8BC8FED5D}">
      <dgm:prSet/>
      <dgm:spPr/>
      <dgm:t>
        <a:bodyPr/>
        <a:lstStyle/>
        <a:p>
          <a:endParaRPr lang="zh-TW" altLang="en-US"/>
        </a:p>
      </dgm:t>
    </dgm:pt>
    <dgm:pt modelId="{36AD49BE-238F-4248-8D0B-A103D474918A}">
      <dgm:prSet phldrT="[文字]"/>
      <dgm:spPr/>
      <dgm:t>
        <a:bodyPr/>
        <a:lstStyle/>
        <a:p>
          <a:r>
            <a:rPr lang="en-US" altLang="zh-TW" dirty="0"/>
            <a:t>API</a:t>
          </a:r>
          <a:r>
            <a:rPr lang="zh-TW" altLang="en-US" dirty="0"/>
            <a:t>使用</a:t>
          </a:r>
        </a:p>
      </dgm:t>
    </dgm:pt>
    <dgm:pt modelId="{9E24E321-5AE5-429A-BEF4-DB434DEF446E}" type="parTrans" cxnId="{2EA6342C-4E14-4C60-AF8B-00D12A35496F}">
      <dgm:prSet/>
      <dgm:spPr/>
      <dgm:t>
        <a:bodyPr/>
        <a:lstStyle/>
        <a:p>
          <a:endParaRPr lang="zh-TW" altLang="en-US"/>
        </a:p>
      </dgm:t>
    </dgm:pt>
    <dgm:pt modelId="{213AF780-D3F6-4457-9FDF-C7CAECEBE4D6}" type="sibTrans" cxnId="{2EA6342C-4E14-4C60-AF8B-00D12A35496F}">
      <dgm:prSet/>
      <dgm:spPr/>
      <dgm:t>
        <a:bodyPr/>
        <a:lstStyle/>
        <a:p>
          <a:endParaRPr lang="zh-TW" altLang="en-US"/>
        </a:p>
      </dgm:t>
    </dgm:pt>
    <dgm:pt modelId="{C5AE3214-5E6A-4676-AA5D-2190EF1E12F0}" type="pres">
      <dgm:prSet presAssocID="{86DB576E-9C99-4621-8891-274E96F172BF}" presName="linearFlow" presStyleCnt="0">
        <dgm:presLayoutVars>
          <dgm:dir/>
          <dgm:resizeHandles val="exact"/>
        </dgm:presLayoutVars>
      </dgm:prSet>
      <dgm:spPr/>
    </dgm:pt>
    <dgm:pt modelId="{DF29F190-19BE-4260-9B15-1B3A788CECA1}" type="pres">
      <dgm:prSet presAssocID="{C824981D-F75C-4D12-9C9E-122E50D588A0}" presName="composite" presStyleCnt="0"/>
      <dgm:spPr/>
    </dgm:pt>
    <dgm:pt modelId="{36C7F782-5BF2-4445-B1DE-FB6F7A3FF406}" type="pres">
      <dgm:prSet presAssocID="{C824981D-F75C-4D12-9C9E-122E50D588A0}" presName="imgShp" presStyleLbl="fgImgPlace1" presStyleIdx="0" presStyleCnt="3"/>
      <dgm:spPr/>
    </dgm:pt>
    <dgm:pt modelId="{2D3187C5-B00D-4513-B925-7DE47B30DB8F}" type="pres">
      <dgm:prSet presAssocID="{C824981D-F75C-4D12-9C9E-122E50D588A0}" presName="txShp" presStyleLbl="node1" presStyleIdx="0" presStyleCnt="3">
        <dgm:presLayoutVars>
          <dgm:bulletEnabled val="1"/>
        </dgm:presLayoutVars>
      </dgm:prSet>
      <dgm:spPr/>
    </dgm:pt>
    <dgm:pt modelId="{543E1F19-2E59-42B9-8F89-C65C205B33DE}" type="pres">
      <dgm:prSet presAssocID="{2603B3A3-DA01-44C0-BE94-C4D101DC5E32}" presName="spacing" presStyleCnt="0"/>
      <dgm:spPr/>
    </dgm:pt>
    <dgm:pt modelId="{B1BFA142-E555-4302-B51B-1FC141D69224}" type="pres">
      <dgm:prSet presAssocID="{22244DBD-50AD-467B-B367-75764F9E4A02}" presName="composite" presStyleCnt="0"/>
      <dgm:spPr/>
    </dgm:pt>
    <dgm:pt modelId="{84ADD1BF-B084-44E9-AEF4-DAA5FBEB3480}" type="pres">
      <dgm:prSet presAssocID="{22244DBD-50AD-467B-B367-75764F9E4A02}" presName="imgShp" presStyleLbl="fgImgPlace1" presStyleIdx="1" presStyleCnt="3"/>
      <dgm:spPr/>
    </dgm:pt>
    <dgm:pt modelId="{0C466D5C-CC91-468F-A88D-814F5D885EA2}" type="pres">
      <dgm:prSet presAssocID="{22244DBD-50AD-467B-B367-75764F9E4A02}" presName="txShp" presStyleLbl="node1" presStyleIdx="1" presStyleCnt="3">
        <dgm:presLayoutVars>
          <dgm:bulletEnabled val="1"/>
        </dgm:presLayoutVars>
      </dgm:prSet>
      <dgm:spPr/>
    </dgm:pt>
    <dgm:pt modelId="{F3F17B97-51B4-4761-9415-EF6CA71983E4}" type="pres">
      <dgm:prSet presAssocID="{37B82B3E-0D62-408D-BBC5-634187F15B44}" presName="spacing" presStyleCnt="0"/>
      <dgm:spPr/>
    </dgm:pt>
    <dgm:pt modelId="{C7EFA0B5-5A8A-49BB-8AE0-EAB3A5546ABD}" type="pres">
      <dgm:prSet presAssocID="{36AD49BE-238F-4248-8D0B-A103D474918A}" presName="composite" presStyleCnt="0"/>
      <dgm:spPr/>
    </dgm:pt>
    <dgm:pt modelId="{955C7E9F-73B8-442F-A86E-0DCC0DDEDC98}" type="pres">
      <dgm:prSet presAssocID="{36AD49BE-238F-4248-8D0B-A103D474918A}" presName="imgShp" presStyleLbl="fgImgPlace1" presStyleIdx="2" presStyleCnt="3"/>
      <dgm:spPr/>
    </dgm:pt>
    <dgm:pt modelId="{2C89B092-C278-456A-8220-1FE1D18FAFEF}" type="pres">
      <dgm:prSet presAssocID="{36AD49BE-238F-4248-8D0B-A103D474918A}" presName="txShp" presStyleLbl="node1" presStyleIdx="2" presStyleCnt="3">
        <dgm:presLayoutVars>
          <dgm:bulletEnabled val="1"/>
        </dgm:presLayoutVars>
      </dgm:prSet>
      <dgm:spPr/>
    </dgm:pt>
  </dgm:ptLst>
  <dgm:cxnLst>
    <dgm:cxn modelId="{600FD30F-7148-4197-934F-9249BD8150BD}" type="presOf" srcId="{86DB576E-9C99-4621-8891-274E96F172BF}" destId="{C5AE3214-5E6A-4676-AA5D-2190EF1E12F0}" srcOrd="0" destOrd="0" presId="urn:microsoft.com/office/officeart/2005/8/layout/vList3"/>
    <dgm:cxn modelId="{2EA6342C-4E14-4C60-AF8B-00D12A35496F}" srcId="{86DB576E-9C99-4621-8891-274E96F172BF}" destId="{36AD49BE-238F-4248-8D0B-A103D474918A}" srcOrd="2" destOrd="0" parTransId="{9E24E321-5AE5-429A-BEF4-DB434DEF446E}" sibTransId="{213AF780-D3F6-4457-9FDF-C7CAECEBE4D6}"/>
    <dgm:cxn modelId="{5609F232-6E5A-48A4-8D26-78298BEB0CB0}" type="presOf" srcId="{36AD49BE-238F-4248-8D0B-A103D474918A}" destId="{2C89B092-C278-456A-8220-1FE1D18FAFEF}" srcOrd="0" destOrd="0" presId="urn:microsoft.com/office/officeart/2005/8/layout/vList3"/>
    <dgm:cxn modelId="{763F7141-050D-4FFB-B4E7-A0D1A5609154}" srcId="{86DB576E-9C99-4621-8891-274E96F172BF}" destId="{C824981D-F75C-4D12-9C9E-122E50D588A0}" srcOrd="0" destOrd="0" parTransId="{302A81FE-555D-4536-80CF-6AF736BE44E1}" sibTransId="{2603B3A3-DA01-44C0-BE94-C4D101DC5E32}"/>
    <dgm:cxn modelId="{465773C7-995B-469F-A0E5-4AD7C38545D5}" type="presOf" srcId="{22244DBD-50AD-467B-B367-75764F9E4A02}" destId="{0C466D5C-CC91-468F-A88D-814F5D885EA2}" srcOrd="0" destOrd="0" presId="urn:microsoft.com/office/officeart/2005/8/layout/vList3"/>
    <dgm:cxn modelId="{05A77AE6-1ECA-4BBC-935F-520AFE657AF9}" type="presOf" srcId="{C824981D-F75C-4D12-9C9E-122E50D588A0}" destId="{2D3187C5-B00D-4513-B925-7DE47B30DB8F}" srcOrd="0" destOrd="0" presId="urn:microsoft.com/office/officeart/2005/8/layout/vList3"/>
    <dgm:cxn modelId="{02EA2AE9-815D-4A33-AB83-88E8BC8FED5D}" srcId="{86DB576E-9C99-4621-8891-274E96F172BF}" destId="{22244DBD-50AD-467B-B367-75764F9E4A02}" srcOrd="1" destOrd="0" parTransId="{04DB01E3-ABC6-46EB-B262-349A21819D93}" sibTransId="{37B82B3E-0D62-408D-BBC5-634187F15B44}"/>
    <dgm:cxn modelId="{A4B65FEE-FB4F-4784-9097-7E34CBD1D226}" type="presParOf" srcId="{C5AE3214-5E6A-4676-AA5D-2190EF1E12F0}" destId="{DF29F190-19BE-4260-9B15-1B3A788CECA1}" srcOrd="0" destOrd="0" presId="urn:microsoft.com/office/officeart/2005/8/layout/vList3"/>
    <dgm:cxn modelId="{FC58F2F2-8192-419B-ABEB-870469382436}" type="presParOf" srcId="{DF29F190-19BE-4260-9B15-1B3A788CECA1}" destId="{36C7F782-5BF2-4445-B1DE-FB6F7A3FF406}" srcOrd="0" destOrd="0" presId="urn:microsoft.com/office/officeart/2005/8/layout/vList3"/>
    <dgm:cxn modelId="{E594F7F4-0AB2-4D95-850D-D2B864DB8239}" type="presParOf" srcId="{DF29F190-19BE-4260-9B15-1B3A788CECA1}" destId="{2D3187C5-B00D-4513-B925-7DE47B30DB8F}" srcOrd="1" destOrd="0" presId="urn:microsoft.com/office/officeart/2005/8/layout/vList3"/>
    <dgm:cxn modelId="{F2FF8958-8601-42E5-882F-DD04EB488F3F}" type="presParOf" srcId="{C5AE3214-5E6A-4676-AA5D-2190EF1E12F0}" destId="{543E1F19-2E59-42B9-8F89-C65C205B33DE}" srcOrd="1" destOrd="0" presId="urn:microsoft.com/office/officeart/2005/8/layout/vList3"/>
    <dgm:cxn modelId="{B42EE5BA-E35D-4967-AB71-F9D585E67A65}" type="presParOf" srcId="{C5AE3214-5E6A-4676-AA5D-2190EF1E12F0}" destId="{B1BFA142-E555-4302-B51B-1FC141D69224}" srcOrd="2" destOrd="0" presId="urn:microsoft.com/office/officeart/2005/8/layout/vList3"/>
    <dgm:cxn modelId="{73A50295-6232-4A26-9D9B-A9C1BECDD685}" type="presParOf" srcId="{B1BFA142-E555-4302-B51B-1FC141D69224}" destId="{84ADD1BF-B084-44E9-AEF4-DAA5FBEB3480}" srcOrd="0" destOrd="0" presId="urn:microsoft.com/office/officeart/2005/8/layout/vList3"/>
    <dgm:cxn modelId="{81F6AD30-147B-49F7-86C9-1E99BB172656}" type="presParOf" srcId="{B1BFA142-E555-4302-B51B-1FC141D69224}" destId="{0C466D5C-CC91-468F-A88D-814F5D885EA2}" srcOrd="1" destOrd="0" presId="urn:microsoft.com/office/officeart/2005/8/layout/vList3"/>
    <dgm:cxn modelId="{3FE320AB-1844-4176-AC01-E16787207EED}" type="presParOf" srcId="{C5AE3214-5E6A-4676-AA5D-2190EF1E12F0}" destId="{F3F17B97-51B4-4761-9415-EF6CA71983E4}" srcOrd="3" destOrd="0" presId="urn:microsoft.com/office/officeart/2005/8/layout/vList3"/>
    <dgm:cxn modelId="{87571895-BD67-43DE-8D4A-16A3A197B2E5}" type="presParOf" srcId="{C5AE3214-5E6A-4676-AA5D-2190EF1E12F0}" destId="{C7EFA0B5-5A8A-49BB-8AE0-EAB3A5546ABD}" srcOrd="4" destOrd="0" presId="urn:microsoft.com/office/officeart/2005/8/layout/vList3"/>
    <dgm:cxn modelId="{F0E2FF54-E42E-4AE5-81B4-6D9F9A71037C}" type="presParOf" srcId="{C7EFA0B5-5A8A-49BB-8AE0-EAB3A5546ABD}" destId="{955C7E9F-73B8-442F-A86E-0DCC0DDEDC98}" srcOrd="0" destOrd="0" presId="urn:microsoft.com/office/officeart/2005/8/layout/vList3"/>
    <dgm:cxn modelId="{69C6C820-65A7-41A0-89D0-C620CB9231B2}" type="presParOf" srcId="{C7EFA0B5-5A8A-49BB-8AE0-EAB3A5546ABD}" destId="{2C89B092-C278-456A-8220-1FE1D18FAFE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187C5-B00D-4513-B925-7DE47B30DB8F}">
      <dsp:nvSpPr>
        <dsp:cNvPr id="0" name=""/>
        <dsp:cNvSpPr/>
      </dsp:nvSpPr>
      <dsp:spPr>
        <a:xfrm rot="10800000">
          <a:off x="2111190" y="1940"/>
          <a:ext cx="7250604" cy="11396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550" tIns="186690" rIns="348488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900" kern="1200" dirty="0"/>
            <a:t>Python</a:t>
          </a:r>
          <a:r>
            <a:rPr lang="zh-TW" altLang="en-US" sz="4900" kern="1200" dirty="0"/>
            <a:t> 基礎</a:t>
          </a:r>
        </a:p>
      </dsp:txBody>
      <dsp:txXfrm rot="10800000">
        <a:off x="2396100" y="1940"/>
        <a:ext cx="6965694" cy="1139641"/>
      </dsp:txXfrm>
    </dsp:sp>
    <dsp:sp modelId="{36C7F782-5BF2-4445-B1DE-FB6F7A3FF406}">
      <dsp:nvSpPr>
        <dsp:cNvPr id="0" name=""/>
        <dsp:cNvSpPr/>
      </dsp:nvSpPr>
      <dsp:spPr>
        <a:xfrm>
          <a:off x="1541369" y="1940"/>
          <a:ext cx="1139641" cy="113964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66D5C-CC91-468F-A88D-814F5D885EA2}">
      <dsp:nvSpPr>
        <dsp:cNvPr id="0" name=""/>
        <dsp:cNvSpPr/>
      </dsp:nvSpPr>
      <dsp:spPr>
        <a:xfrm rot="10800000">
          <a:off x="2111190" y="1457922"/>
          <a:ext cx="7250604" cy="11396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550" tIns="186690" rIns="348488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900" kern="1200" dirty="0"/>
            <a:t>讀寫</a:t>
          </a:r>
          <a:r>
            <a:rPr lang="en-US" altLang="zh-TW" sz="4900" kern="1200" dirty="0"/>
            <a:t>csv</a:t>
          </a:r>
          <a:r>
            <a:rPr lang="zh-TW" altLang="en-US" sz="4900" kern="1200" dirty="0"/>
            <a:t> 畫圖</a:t>
          </a:r>
        </a:p>
      </dsp:txBody>
      <dsp:txXfrm rot="10800000">
        <a:off x="2396100" y="1457922"/>
        <a:ext cx="6965694" cy="1139641"/>
      </dsp:txXfrm>
    </dsp:sp>
    <dsp:sp modelId="{84ADD1BF-B084-44E9-AEF4-DAA5FBEB3480}">
      <dsp:nvSpPr>
        <dsp:cNvPr id="0" name=""/>
        <dsp:cNvSpPr/>
      </dsp:nvSpPr>
      <dsp:spPr>
        <a:xfrm>
          <a:off x="1541369" y="1457922"/>
          <a:ext cx="1139641" cy="113964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89B092-C278-456A-8220-1FE1D18FAFEF}">
      <dsp:nvSpPr>
        <dsp:cNvPr id="0" name=""/>
        <dsp:cNvSpPr/>
      </dsp:nvSpPr>
      <dsp:spPr>
        <a:xfrm rot="10800000">
          <a:off x="2111190" y="2913903"/>
          <a:ext cx="7250604" cy="11396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550" tIns="186690" rIns="348488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900" kern="1200" dirty="0"/>
            <a:t>API</a:t>
          </a:r>
          <a:r>
            <a:rPr lang="zh-TW" altLang="en-US" sz="4900" kern="1200" dirty="0"/>
            <a:t>使用</a:t>
          </a:r>
        </a:p>
      </dsp:txBody>
      <dsp:txXfrm rot="10800000">
        <a:off x="2396100" y="2913903"/>
        <a:ext cx="6965694" cy="1139641"/>
      </dsp:txXfrm>
    </dsp:sp>
    <dsp:sp modelId="{955C7E9F-73B8-442F-A86E-0DCC0DDEDC98}">
      <dsp:nvSpPr>
        <dsp:cNvPr id="0" name=""/>
        <dsp:cNvSpPr/>
      </dsp:nvSpPr>
      <dsp:spPr>
        <a:xfrm>
          <a:off x="1541369" y="2913903"/>
          <a:ext cx="1139641" cy="113964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3D1E63-D820-4371-80B2-4DA503CEE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E58ED6-7288-45AB-9D50-BE582F726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DA8DC2-49AE-45CB-BD6E-2F6972FB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602377-3F30-450C-907B-14FF168A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7DAFAC-D4A9-43FC-AE6C-1E8FC93F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93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B98947-BB9D-4F0A-9FD1-FACB58BB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024D6A-FF12-4AA3-B742-03466FE3E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4179AA-6D72-4FB4-86C0-903B011C7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916B10-AEEE-4A61-9BE5-87A88A58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2A34F9-B93F-4918-A4A8-735A170F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32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D573DAC-C183-42AF-ABC4-25C5D4B38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6ED7E87-98FD-412E-BF94-D85A7F5C9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DE9FC3-6612-48F4-8620-6CF740E8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67795F-4BBF-45AE-8B3C-D712A2F4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96CC14-25C3-4403-B7F4-A27AA16CD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76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D508DB-741A-414D-8F24-2C34A65B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5BCE68-0649-4C65-9F64-4C21F99C7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A25E16-34CA-4CC0-89C7-F9730148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721B26-6134-47F1-988F-A7CADF3BA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8B8496-CD0D-4E86-B984-4544CA3A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10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F7BEBA-C67F-4B24-BE57-FBA3805E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6156F7-76BB-42F9-85BE-2AE1CB293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7CD473-F37D-458D-A5A4-7AB9C324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60EE09-8504-442D-809F-E7897F6C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A3AB88-9FAA-4FD6-8909-286400E4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90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77505-5E53-4BAC-9B3F-DB622D4A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6FE5B1-2B90-48D7-B327-1D3F52309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B12A6F-8FEF-476C-9991-2E95D2EAD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1EC8CD-6870-430E-818A-B70808C6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E9ECFD-DD3F-42EF-8D3B-378C8801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E7F213-25D5-4162-ABC6-22A26D03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93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1C8151-157B-49FE-AF91-56A15A616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64C487-DADC-4125-9C2D-E9546B1AD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B0792F-13B1-4D41-897D-47A046C60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CBE3BDD-E7B8-4406-91C0-EE009CD70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5BCEEBD-BF98-43A1-B4AC-9881FA42F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056FA8C-5F9B-4479-86D8-F84512A6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275C36F-3C8E-4E46-9EC9-9C81A1DB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7EF3FF6-E230-481B-A762-71A79BF17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6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C0430-7918-478C-A811-88A0645D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0590E3F-6B46-4B9B-8247-AB0B73DF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D704F61-D5EA-479D-9483-992033D6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7BC8B7-C9AB-49A1-B6A9-2E7C0025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65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E929DBD-4B65-4BD4-A9AA-8F2F1915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B11017E-4213-449F-AA99-5DC7F3F1B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3DB60A-2882-49E7-9A67-352309100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96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A0BE35-7B81-4E46-BA1D-31D23478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09851D-3F76-46C6-92C5-9BD37AD30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AF4EE2-D140-4C66-BE53-54E1741CB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8E91B8-6683-4DBE-9F4F-65E63AC2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8805B7-F03F-4AD8-A879-B60ABEE9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DDD9F1-1B4D-42A2-A845-4959C7D8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20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6DDE0A-C84F-492C-8823-6DF5846A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1E072E9-FDCA-4C7C-A5B5-9CE02D13B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59463C-5933-4EFD-83B1-4128D397B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846141-16C4-4531-B618-206C9642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1E2E7D-299D-487D-A8AF-628C0274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8D7B1F-D60C-4324-B003-0212B7B1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72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776D58A-B0C4-41CC-962B-3E13E174D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D8FB5F-6983-41FF-994A-C1FCB983D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CC8F60-A129-40FA-A8E1-0DA768E56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22C77-3870-48CC-9C51-EE7032AEA3C9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66E8E1-36BB-45A7-A21E-70D21C824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C90435-96AB-4177-BB33-53B2DF7F5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57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3CFC0950-AD88-4EDF-8276-A48E7DDED2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48113"/>
              </p:ext>
            </p:extLst>
          </p:nvPr>
        </p:nvGraphicFramePr>
        <p:xfrm>
          <a:off x="192925" y="1401257"/>
          <a:ext cx="10903165" cy="4055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021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4185AA8-829C-40F1-9226-778D4C254FB3}"/>
              </a:ext>
            </a:extLst>
          </p:cNvPr>
          <p:cNvSpPr/>
          <p:nvPr/>
        </p:nvSpPr>
        <p:spPr>
          <a:xfrm>
            <a:off x="347351" y="264828"/>
            <a:ext cx="1828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dirty="0"/>
              <a:t>Python</a:t>
            </a:r>
            <a:r>
              <a:rPr lang="zh-TW" altLang="en-US" dirty="0"/>
              <a:t> 語法基礎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1F6868C-205A-4A87-B36F-A685C0653E95}"/>
              </a:ext>
            </a:extLst>
          </p:cNvPr>
          <p:cNvSpPr/>
          <p:nvPr/>
        </p:nvSpPr>
        <p:spPr>
          <a:xfrm>
            <a:off x="1221168" y="1365373"/>
            <a:ext cx="925847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 </a:t>
            </a:r>
            <a:r>
              <a:rPr lang="zh-TW" altLang="en-US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能做什麼？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 </a:t>
            </a:r>
            <a:r>
              <a:rPr lang="zh-TW" altLang="en-US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可以在伺服器上使用來建立 </a:t>
            </a:r>
            <a:r>
              <a:rPr lang="en-US" altLang="zh-TW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Web </a:t>
            </a:r>
            <a:r>
              <a:rPr lang="zh-TW" altLang="en-US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應用程式。</a:t>
            </a:r>
            <a:endParaRPr lang="en-US" altLang="zh-TW" sz="2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zh-TW" altLang="en-US" sz="2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 </a:t>
            </a:r>
            <a:r>
              <a:rPr lang="zh-TW" altLang="en-US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可以與軟體一起使用來創建工作流程。</a:t>
            </a:r>
            <a:endParaRPr lang="en-US" altLang="zh-TW" sz="2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zh-TW" altLang="en-US" sz="2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  <a:r>
              <a:rPr lang="zh-TW" altLang="en-US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可以連接到資料庫系統。它還可以讀取和修改文件。</a:t>
            </a:r>
            <a:endParaRPr lang="en-US" altLang="zh-TW" sz="2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(csv</a:t>
            </a:r>
            <a:r>
              <a:rPr lang="zh-TW" altLang="en-US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資料處理，</a:t>
            </a:r>
            <a:r>
              <a:rPr lang="en-US" altLang="zh-TW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pdf</a:t>
            </a:r>
            <a:r>
              <a:rPr lang="zh-TW" altLang="en-US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資料處理</a:t>
            </a:r>
            <a:r>
              <a:rPr lang="en-US" altLang="zh-TW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endParaRPr lang="zh-TW" altLang="en-US" sz="2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 </a:t>
            </a:r>
            <a:r>
              <a:rPr lang="zh-TW" altLang="en-US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可用於處理大數據並執行複雜的數學運算。</a:t>
            </a:r>
            <a:endParaRPr lang="en-US" altLang="zh-TW" sz="2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大型語言模型</a:t>
            </a:r>
            <a:r>
              <a:rPr lang="en-US" altLang="zh-TW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182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79966B6-11BE-4634-843B-A51C4F4F4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552450"/>
            <a:ext cx="119253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37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4185AA8-829C-40F1-9226-778D4C254FB3}"/>
              </a:ext>
            </a:extLst>
          </p:cNvPr>
          <p:cNvSpPr/>
          <p:nvPr/>
        </p:nvSpPr>
        <p:spPr>
          <a:xfrm>
            <a:off x="347351" y="264828"/>
            <a:ext cx="1366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dirty="0"/>
              <a:t>Python</a:t>
            </a:r>
            <a:r>
              <a:rPr lang="zh-TW" altLang="en-US" dirty="0"/>
              <a:t> 基礎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C10945A-2EB7-4B3B-B703-4C92156F1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8219"/>
            <a:ext cx="12192000" cy="385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4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4185AA8-829C-40F1-9226-778D4C254FB3}"/>
              </a:ext>
            </a:extLst>
          </p:cNvPr>
          <p:cNvSpPr/>
          <p:nvPr/>
        </p:nvSpPr>
        <p:spPr>
          <a:xfrm>
            <a:off x="347351" y="264828"/>
            <a:ext cx="1366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dirty="0"/>
              <a:t>Python</a:t>
            </a:r>
            <a:r>
              <a:rPr lang="zh-TW" altLang="en-US" dirty="0"/>
              <a:t> 基礎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940835F-6B8A-4EE9-9787-D7BD7B015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82" y="870834"/>
            <a:ext cx="10109772" cy="265791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5F3C88B-5034-4D07-8714-1DED87063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41" y="3528745"/>
            <a:ext cx="9894013" cy="317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1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B1C4BDD-67E1-408C-A701-2C4F41617EE3}"/>
              </a:ext>
            </a:extLst>
          </p:cNvPr>
          <p:cNvSpPr/>
          <p:nvPr/>
        </p:nvSpPr>
        <p:spPr>
          <a:xfrm>
            <a:off x="388443" y="275103"/>
            <a:ext cx="1449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dirty="0"/>
              <a:t>讀寫</a:t>
            </a:r>
            <a:r>
              <a:rPr lang="en-US" altLang="zh-TW" dirty="0"/>
              <a:t>csv</a:t>
            </a:r>
            <a:r>
              <a:rPr lang="zh-TW" altLang="en-US" dirty="0"/>
              <a:t> 畫圖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ED6E572-B1CD-4DF7-BB96-B450036E5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1624"/>
            <a:ext cx="12192000" cy="369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9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B1C4BDD-67E1-408C-A701-2C4F41617EE3}"/>
              </a:ext>
            </a:extLst>
          </p:cNvPr>
          <p:cNvSpPr/>
          <p:nvPr/>
        </p:nvSpPr>
        <p:spPr>
          <a:xfrm>
            <a:off x="388443" y="27510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dirty="0"/>
              <a:t>畫圖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ED6E572-B1CD-4DF7-BB96-B450036E5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1624"/>
            <a:ext cx="12192000" cy="369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4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, 文字, 軟體, 多媒體軟體 的圖片&#10;&#10;自動產生的描述">
            <a:extLst>
              <a:ext uri="{FF2B5EF4-FFF2-40B4-BE49-F238E27FC236}">
                <a16:creationId xmlns:a16="http://schemas.microsoft.com/office/drawing/2014/main" id="{9F6EEA6F-06BD-4213-A12F-018796BBAD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4981"/>
          <a:stretch/>
        </p:blipFill>
        <p:spPr>
          <a:xfrm>
            <a:off x="741275" y="772488"/>
            <a:ext cx="10709450" cy="572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1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C01A1A46-CDB1-46C3-98B3-3D4A2F4A5F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99" t="16517" b="6179"/>
          <a:stretch/>
        </p:blipFill>
        <p:spPr>
          <a:xfrm>
            <a:off x="109592" y="1633590"/>
            <a:ext cx="11299926" cy="500351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98B81DB-1B04-4BB6-9A5C-4E91D51379B3}"/>
              </a:ext>
            </a:extLst>
          </p:cNvPr>
          <p:cNvSpPr txBox="1"/>
          <p:nvPr/>
        </p:nvSpPr>
        <p:spPr>
          <a:xfrm>
            <a:off x="4012948" y="1705510"/>
            <a:ext cx="349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每月最高用電量在幾點的分布圖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526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3232</TotalTime>
  <Words>95</Words>
  <Application>Microsoft Office PowerPoint</Application>
  <PresentationFormat>寬螢幕</PresentationFormat>
  <Paragraphs>19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Microsoft YaHei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綜合研究所</dc:creator>
  <cp:lastModifiedBy>綜合研究所</cp:lastModifiedBy>
  <cp:revision>14</cp:revision>
  <dcterms:created xsi:type="dcterms:W3CDTF">2024-05-20T01:08:18Z</dcterms:created>
  <dcterms:modified xsi:type="dcterms:W3CDTF">2024-06-11T06:14:48Z</dcterms:modified>
</cp:coreProperties>
</file>