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61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63" r:id="rId15"/>
    <p:sldId id="274" r:id="rId16"/>
    <p:sldId id="264" r:id="rId17"/>
    <p:sldId id="28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7" r:id="rId26"/>
    <p:sldId id="256" r:id="rId27"/>
    <p:sldId id="282" r:id="rId28"/>
    <p:sldId id="288" r:id="rId29"/>
    <p:sldId id="285" r:id="rId30"/>
    <p:sldId id="287" r:id="rId31"/>
    <p:sldId id="283" r:id="rId32"/>
    <p:sldId id="286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B576E-9C99-4621-8891-274E96F172B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824981D-F75C-4D12-9C9E-122E50D588A0}">
      <dgm:prSet phldrT="[文字]"/>
      <dgm:spPr/>
      <dgm:t>
        <a:bodyPr/>
        <a:lstStyle/>
        <a:p>
          <a:r>
            <a:rPr lang="en-US" altLang="zh-TW" dirty="0"/>
            <a:t>Python</a:t>
          </a:r>
          <a:r>
            <a:rPr lang="zh-TW" altLang="en-US" dirty="0"/>
            <a:t> 基礎</a:t>
          </a:r>
        </a:p>
      </dgm:t>
    </dgm:pt>
    <dgm:pt modelId="{302A81FE-555D-4536-80CF-6AF736BE44E1}" type="parTrans" cxnId="{763F7141-050D-4FFB-B4E7-A0D1A5609154}">
      <dgm:prSet/>
      <dgm:spPr/>
      <dgm:t>
        <a:bodyPr/>
        <a:lstStyle/>
        <a:p>
          <a:endParaRPr lang="zh-TW" altLang="en-US"/>
        </a:p>
      </dgm:t>
    </dgm:pt>
    <dgm:pt modelId="{2603B3A3-DA01-44C0-BE94-C4D101DC5E32}" type="sibTrans" cxnId="{763F7141-050D-4FFB-B4E7-A0D1A5609154}">
      <dgm:prSet/>
      <dgm:spPr/>
      <dgm:t>
        <a:bodyPr/>
        <a:lstStyle/>
        <a:p>
          <a:endParaRPr lang="zh-TW" altLang="en-US"/>
        </a:p>
      </dgm:t>
    </dgm:pt>
    <dgm:pt modelId="{22244DBD-50AD-467B-B367-75764F9E4A02}">
      <dgm:prSet phldrT="[文字]"/>
      <dgm:spPr/>
      <dgm:t>
        <a:bodyPr/>
        <a:lstStyle/>
        <a:p>
          <a:r>
            <a:rPr lang="zh-TW" altLang="en-US" dirty="0"/>
            <a:t>讀寫</a:t>
          </a:r>
          <a:r>
            <a:rPr lang="en-US" altLang="zh-TW" dirty="0"/>
            <a:t>csv(pandas)</a:t>
          </a:r>
          <a:endParaRPr lang="zh-TW" altLang="en-US" dirty="0"/>
        </a:p>
      </dgm:t>
    </dgm:pt>
    <dgm:pt modelId="{04DB01E3-ABC6-46EB-B262-349A21819D93}" type="parTrans" cxnId="{02EA2AE9-815D-4A33-AB83-88E8BC8FED5D}">
      <dgm:prSet/>
      <dgm:spPr/>
      <dgm:t>
        <a:bodyPr/>
        <a:lstStyle/>
        <a:p>
          <a:endParaRPr lang="zh-TW" altLang="en-US"/>
        </a:p>
      </dgm:t>
    </dgm:pt>
    <dgm:pt modelId="{37B82B3E-0D62-408D-BBC5-634187F15B44}" type="sibTrans" cxnId="{02EA2AE9-815D-4A33-AB83-88E8BC8FED5D}">
      <dgm:prSet/>
      <dgm:spPr/>
      <dgm:t>
        <a:bodyPr/>
        <a:lstStyle/>
        <a:p>
          <a:endParaRPr lang="zh-TW" altLang="en-US"/>
        </a:p>
      </dgm:t>
    </dgm:pt>
    <dgm:pt modelId="{36AD49BE-238F-4248-8D0B-A103D474918A}">
      <dgm:prSet phldrT="[文字]"/>
      <dgm:spPr/>
      <dgm:t>
        <a:bodyPr/>
        <a:lstStyle/>
        <a:p>
          <a:r>
            <a:rPr lang="en-US" altLang="zh-TW" dirty="0"/>
            <a:t>API</a:t>
          </a:r>
          <a:r>
            <a:rPr lang="zh-TW" altLang="en-US" dirty="0"/>
            <a:t>使用</a:t>
          </a:r>
        </a:p>
      </dgm:t>
    </dgm:pt>
    <dgm:pt modelId="{9E24E321-5AE5-429A-BEF4-DB434DEF446E}" type="parTrans" cxnId="{2EA6342C-4E14-4C60-AF8B-00D12A35496F}">
      <dgm:prSet/>
      <dgm:spPr/>
      <dgm:t>
        <a:bodyPr/>
        <a:lstStyle/>
        <a:p>
          <a:endParaRPr lang="zh-TW" altLang="en-US"/>
        </a:p>
      </dgm:t>
    </dgm:pt>
    <dgm:pt modelId="{213AF780-D3F6-4457-9FDF-C7CAECEBE4D6}" type="sibTrans" cxnId="{2EA6342C-4E14-4C60-AF8B-00D12A35496F}">
      <dgm:prSet/>
      <dgm:spPr/>
      <dgm:t>
        <a:bodyPr/>
        <a:lstStyle/>
        <a:p>
          <a:endParaRPr lang="zh-TW" altLang="en-US"/>
        </a:p>
      </dgm:t>
    </dgm:pt>
    <dgm:pt modelId="{C5AE3214-5E6A-4676-AA5D-2190EF1E12F0}" type="pres">
      <dgm:prSet presAssocID="{86DB576E-9C99-4621-8891-274E96F172BF}" presName="linearFlow" presStyleCnt="0">
        <dgm:presLayoutVars>
          <dgm:dir/>
          <dgm:resizeHandles val="exact"/>
        </dgm:presLayoutVars>
      </dgm:prSet>
      <dgm:spPr/>
    </dgm:pt>
    <dgm:pt modelId="{DF29F190-19BE-4260-9B15-1B3A788CECA1}" type="pres">
      <dgm:prSet presAssocID="{C824981D-F75C-4D12-9C9E-122E50D588A0}" presName="composite" presStyleCnt="0"/>
      <dgm:spPr/>
    </dgm:pt>
    <dgm:pt modelId="{36C7F782-5BF2-4445-B1DE-FB6F7A3FF406}" type="pres">
      <dgm:prSet presAssocID="{C824981D-F75C-4D12-9C9E-122E50D588A0}" presName="imgShp" presStyleLbl="fgImgPlace1" presStyleIdx="0" presStyleCnt="3"/>
      <dgm:spPr/>
    </dgm:pt>
    <dgm:pt modelId="{2D3187C5-B00D-4513-B925-7DE47B30DB8F}" type="pres">
      <dgm:prSet presAssocID="{C824981D-F75C-4D12-9C9E-122E50D588A0}" presName="txShp" presStyleLbl="node1" presStyleIdx="0" presStyleCnt="3">
        <dgm:presLayoutVars>
          <dgm:bulletEnabled val="1"/>
        </dgm:presLayoutVars>
      </dgm:prSet>
      <dgm:spPr/>
    </dgm:pt>
    <dgm:pt modelId="{543E1F19-2E59-42B9-8F89-C65C205B33DE}" type="pres">
      <dgm:prSet presAssocID="{2603B3A3-DA01-44C0-BE94-C4D101DC5E32}" presName="spacing" presStyleCnt="0"/>
      <dgm:spPr/>
    </dgm:pt>
    <dgm:pt modelId="{B1BFA142-E555-4302-B51B-1FC141D69224}" type="pres">
      <dgm:prSet presAssocID="{22244DBD-50AD-467B-B367-75764F9E4A02}" presName="composite" presStyleCnt="0"/>
      <dgm:spPr/>
    </dgm:pt>
    <dgm:pt modelId="{84ADD1BF-B084-44E9-AEF4-DAA5FBEB3480}" type="pres">
      <dgm:prSet presAssocID="{22244DBD-50AD-467B-B367-75764F9E4A02}" presName="imgShp" presStyleLbl="fgImgPlace1" presStyleIdx="1" presStyleCnt="3"/>
      <dgm:spPr/>
    </dgm:pt>
    <dgm:pt modelId="{0C466D5C-CC91-468F-A88D-814F5D885EA2}" type="pres">
      <dgm:prSet presAssocID="{22244DBD-50AD-467B-B367-75764F9E4A02}" presName="txShp" presStyleLbl="node1" presStyleIdx="1" presStyleCnt="3">
        <dgm:presLayoutVars>
          <dgm:bulletEnabled val="1"/>
        </dgm:presLayoutVars>
      </dgm:prSet>
      <dgm:spPr/>
    </dgm:pt>
    <dgm:pt modelId="{F3F17B97-51B4-4761-9415-EF6CA71983E4}" type="pres">
      <dgm:prSet presAssocID="{37B82B3E-0D62-408D-BBC5-634187F15B44}" presName="spacing" presStyleCnt="0"/>
      <dgm:spPr/>
    </dgm:pt>
    <dgm:pt modelId="{C7EFA0B5-5A8A-49BB-8AE0-EAB3A5546ABD}" type="pres">
      <dgm:prSet presAssocID="{36AD49BE-238F-4248-8D0B-A103D474918A}" presName="composite" presStyleCnt="0"/>
      <dgm:spPr/>
    </dgm:pt>
    <dgm:pt modelId="{955C7E9F-73B8-442F-A86E-0DCC0DDEDC98}" type="pres">
      <dgm:prSet presAssocID="{36AD49BE-238F-4248-8D0B-A103D474918A}" presName="imgShp" presStyleLbl="fgImgPlace1" presStyleIdx="2" presStyleCnt="3"/>
      <dgm:spPr/>
    </dgm:pt>
    <dgm:pt modelId="{2C89B092-C278-456A-8220-1FE1D18FAFEF}" type="pres">
      <dgm:prSet presAssocID="{36AD49BE-238F-4248-8D0B-A103D474918A}" presName="txShp" presStyleLbl="node1" presStyleIdx="2" presStyleCnt="3">
        <dgm:presLayoutVars>
          <dgm:bulletEnabled val="1"/>
        </dgm:presLayoutVars>
      </dgm:prSet>
      <dgm:spPr/>
    </dgm:pt>
  </dgm:ptLst>
  <dgm:cxnLst>
    <dgm:cxn modelId="{600FD30F-7148-4197-934F-9249BD8150BD}" type="presOf" srcId="{86DB576E-9C99-4621-8891-274E96F172BF}" destId="{C5AE3214-5E6A-4676-AA5D-2190EF1E12F0}" srcOrd="0" destOrd="0" presId="urn:microsoft.com/office/officeart/2005/8/layout/vList3"/>
    <dgm:cxn modelId="{2EA6342C-4E14-4C60-AF8B-00D12A35496F}" srcId="{86DB576E-9C99-4621-8891-274E96F172BF}" destId="{36AD49BE-238F-4248-8D0B-A103D474918A}" srcOrd="2" destOrd="0" parTransId="{9E24E321-5AE5-429A-BEF4-DB434DEF446E}" sibTransId="{213AF780-D3F6-4457-9FDF-C7CAECEBE4D6}"/>
    <dgm:cxn modelId="{5609F232-6E5A-48A4-8D26-78298BEB0CB0}" type="presOf" srcId="{36AD49BE-238F-4248-8D0B-A103D474918A}" destId="{2C89B092-C278-456A-8220-1FE1D18FAFEF}" srcOrd="0" destOrd="0" presId="urn:microsoft.com/office/officeart/2005/8/layout/vList3"/>
    <dgm:cxn modelId="{763F7141-050D-4FFB-B4E7-A0D1A5609154}" srcId="{86DB576E-9C99-4621-8891-274E96F172BF}" destId="{C824981D-F75C-4D12-9C9E-122E50D588A0}" srcOrd="0" destOrd="0" parTransId="{302A81FE-555D-4536-80CF-6AF736BE44E1}" sibTransId="{2603B3A3-DA01-44C0-BE94-C4D101DC5E32}"/>
    <dgm:cxn modelId="{465773C7-995B-469F-A0E5-4AD7C38545D5}" type="presOf" srcId="{22244DBD-50AD-467B-B367-75764F9E4A02}" destId="{0C466D5C-CC91-468F-A88D-814F5D885EA2}" srcOrd="0" destOrd="0" presId="urn:microsoft.com/office/officeart/2005/8/layout/vList3"/>
    <dgm:cxn modelId="{05A77AE6-1ECA-4BBC-935F-520AFE657AF9}" type="presOf" srcId="{C824981D-F75C-4D12-9C9E-122E50D588A0}" destId="{2D3187C5-B00D-4513-B925-7DE47B30DB8F}" srcOrd="0" destOrd="0" presId="urn:microsoft.com/office/officeart/2005/8/layout/vList3"/>
    <dgm:cxn modelId="{02EA2AE9-815D-4A33-AB83-88E8BC8FED5D}" srcId="{86DB576E-9C99-4621-8891-274E96F172BF}" destId="{22244DBD-50AD-467B-B367-75764F9E4A02}" srcOrd="1" destOrd="0" parTransId="{04DB01E3-ABC6-46EB-B262-349A21819D93}" sibTransId="{37B82B3E-0D62-408D-BBC5-634187F15B44}"/>
    <dgm:cxn modelId="{A4B65FEE-FB4F-4784-9097-7E34CBD1D226}" type="presParOf" srcId="{C5AE3214-5E6A-4676-AA5D-2190EF1E12F0}" destId="{DF29F190-19BE-4260-9B15-1B3A788CECA1}" srcOrd="0" destOrd="0" presId="urn:microsoft.com/office/officeart/2005/8/layout/vList3"/>
    <dgm:cxn modelId="{FC58F2F2-8192-419B-ABEB-870469382436}" type="presParOf" srcId="{DF29F190-19BE-4260-9B15-1B3A788CECA1}" destId="{36C7F782-5BF2-4445-B1DE-FB6F7A3FF406}" srcOrd="0" destOrd="0" presId="urn:microsoft.com/office/officeart/2005/8/layout/vList3"/>
    <dgm:cxn modelId="{E594F7F4-0AB2-4D95-850D-D2B864DB8239}" type="presParOf" srcId="{DF29F190-19BE-4260-9B15-1B3A788CECA1}" destId="{2D3187C5-B00D-4513-B925-7DE47B30DB8F}" srcOrd="1" destOrd="0" presId="urn:microsoft.com/office/officeart/2005/8/layout/vList3"/>
    <dgm:cxn modelId="{F2FF8958-8601-42E5-882F-DD04EB488F3F}" type="presParOf" srcId="{C5AE3214-5E6A-4676-AA5D-2190EF1E12F0}" destId="{543E1F19-2E59-42B9-8F89-C65C205B33DE}" srcOrd="1" destOrd="0" presId="urn:microsoft.com/office/officeart/2005/8/layout/vList3"/>
    <dgm:cxn modelId="{B42EE5BA-E35D-4967-AB71-F9D585E67A65}" type="presParOf" srcId="{C5AE3214-5E6A-4676-AA5D-2190EF1E12F0}" destId="{B1BFA142-E555-4302-B51B-1FC141D69224}" srcOrd="2" destOrd="0" presId="urn:microsoft.com/office/officeart/2005/8/layout/vList3"/>
    <dgm:cxn modelId="{73A50295-6232-4A26-9D9B-A9C1BECDD685}" type="presParOf" srcId="{B1BFA142-E555-4302-B51B-1FC141D69224}" destId="{84ADD1BF-B084-44E9-AEF4-DAA5FBEB3480}" srcOrd="0" destOrd="0" presId="urn:microsoft.com/office/officeart/2005/8/layout/vList3"/>
    <dgm:cxn modelId="{81F6AD30-147B-49F7-86C9-1E99BB172656}" type="presParOf" srcId="{B1BFA142-E555-4302-B51B-1FC141D69224}" destId="{0C466D5C-CC91-468F-A88D-814F5D885EA2}" srcOrd="1" destOrd="0" presId="urn:microsoft.com/office/officeart/2005/8/layout/vList3"/>
    <dgm:cxn modelId="{3FE320AB-1844-4176-AC01-E16787207EED}" type="presParOf" srcId="{C5AE3214-5E6A-4676-AA5D-2190EF1E12F0}" destId="{F3F17B97-51B4-4761-9415-EF6CA71983E4}" srcOrd="3" destOrd="0" presId="urn:microsoft.com/office/officeart/2005/8/layout/vList3"/>
    <dgm:cxn modelId="{87571895-BD67-43DE-8D4A-16A3A197B2E5}" type="presParOf" srcId="{C5AE3214-5E6A-4676-AA5D-2190EF1E12F0}" destId="{C7EFA0B5-5A8A-49BB-8AE0-EAB3A5546ABD}" srcOrd="4" destOrd="0" presId="urn:microsoft.com/office/officeart/2005/8/layout/vList3"/>
    <dgm:cxn modelId="{F0E2FF54-E42E-4AE5-81B4-6D9F9A71037C}" type="presParOf" srcId="{C7EFA0B5-5A8A-49BB-8AE0-EAB3A5546ABD}" destId="{955C7E9F-73B8-442F-A86E-0DCC0DDEDC98}" srcOrd="0" destOrd="0" presId="urn:microsoft.com/office/officeart/2005/8/layout/vList3"/>
    <dgm:cxn modelId="{69C6C820-65A7-41A0-89D0-C620CB9231B2}" type="presParOf" srcId="{C7EFA0B5-5A8A-49BB-8AE0-EAB3A5546ABD}" destId="{2C89B092-C278-456A-8220-1FE1D18FAF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187C5-B00D-4513-B925-7DE47B30DB8F}">
      <dsp:nvSpPr>
        <dsp:cNvPr id="0" name=""/>
        <dsp:cNvSpPr/>
      </dsp:nvSpPr>
      <dsp:spPr>
        <a:xfrm rot="10800000">
          <a:off x="2111190" y="1940"/>
          <a:ext cx="7250604" cy="1139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550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900" kern="1200" dirty="0"/>
            <a:t>Python</a:t>
          </a:r>
          <a:r>
            <a:rPr lang="zh-TW" altLang="en-US" sz="4900" kern="1200" dirty="0"/>
            <a:t> 基礎</a:t>
          </a:r>
        </a:p>
      </dsp:txBody>
      <dsp:txXfrm rot="10800000">
        <a:off x="2396100" y="1940"/>
        <a:ext cx="6965694" cy="1139641"/>
      </dsp:txXfrm>
    </dsp:sp>
    <dsp:sp modelId="{36C7F782-5BF2-4445-B1DE-FB6F7A3FF406}">
      <dsp:nvSpPr>
        <dsp:cNvPr id="0" name=""/>
        <dsp:cNvSpPr/>
      </dsp:nvSpPr>
      <dsp:spPr>
        <a:xfrm>
          <a:off x="1541369" y="1940"/>
          <a:ext cx="1139641" cy="11396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6D5C-CC91-468F-A88D-814F5D885EA2}">
      <dsp:nvSpPr>
        <dsp:cNvPr id="0" name=""/>
        <dsp:cNvSpPr/>
      </dsp:nvSpPr>
      <dsp:spPr>
        <a:xfrm rot="10800000">
          <a:off x="2111190" y="1457922"/>
          <a:ext cx="7250604" cy="1139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550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900" kern="1200" dirty="0"/>
            <a:t>讀寫</a:t>
          </a:r>
          <a:r>
            <a:rPr lang="en-US" altLang="zh-TW" sz="4900" kern="1200" dirty="0"/>
            <a:t>csv(pandas)</a:t>
          </a:r>
          <a:endParaRPr lang="zh-TW" altLang="en-US" sz="4900" kern="1200" dirty="0"/>
        </a:p>
      </dsp:txBody>
      <dsp:txXfrm rot="10800000">
        <a:off x="2396100" y="1457922"/>
        <a:ext cx="6965694" cy="1139641"/>
      </dsp:txXfrm>
    </dsp:sp>
    <dsp:sp modelId="{84ADD1BF-B084-44E9-AEF4-DAA5FBEB3480}">
      <dsp:nvSpPr>
        <dsp:cNvPr id="0" name=""/>
        <dsp:cNvSpPr/>
      </dsp:nvSpPr>
      <dsp:spPr>
        <a:xfrm>
          <a:off x="1541369" y="1457922"/>
          <a:ext cx="1139641" cy="11396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9B092-C278-456A-8220-1FE1D18FAFEF}">
      <dsp:nvSpPr>
        <dsp:cNvPr id="0" name=""/>
        <dsp:cNvSpPr/>
      </dsp:nvSpPr>
      <dsp:spPr>
        <a:xfrm rot="10800000">
          <a:off x="2111190" y="2913903"/>
          <a:ext cx="7250604" cy="1139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550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900" kern="1200" dirty="0"/>
            <a:t>API</a:t>
          </a:r>
          <a:r>
            <a:rPr lang="zh-TW" altLang="en-US" sz="4900" kern="1200" dirty="0"/>
            <a:t>使用</a:t>
          </a:r>
        </a:p>
      </dsp:txBody>
      <dsp:txXfrm rot="10800000">
        <a:off x="2396100" y="2913903"/>
        <a:ext cx="6965694" cy="1139641"/>
      </dsp:txXfrm>
    </dsp:sp>
    <dsp:sp modelId="{955C7E9F-73B8-442F-A86E-0DCC0DDEDC98}">
      <dsp:nvSpPr>
        <dsp:cNvPr id="0" name=""/>
        <dsp:cNvSpPr/>
      </dsp:nvSpPr>
      <dsp:spPr>
        <a:xfrm>
          <a:off x="1541369" y="2913903"/>
          <a:ext cx="1139641" cy="113964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D1E63-D820-4371-80B2-4DA503CEE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E58ED6-7288-45AB-9D50-BE582F726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A8DC2-49AE-45CB-BD6E-2F6972FB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02377-3F30-450C-907B-14FF168A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7DAFAC-D4A9-43FC-AE6C-1E8FC93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9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98947-BB9D-4F0A-9FD1-FACB58BB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024D6A-FF12-4AA3-B742-03466FE3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4179AA-6D72-4FB4-86C0-903B011C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916B10-AEEE-4A61-9BE5-87A88A58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A34F9-B93F-4918-A4A8-735A170F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32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573DAC-C183-42AF-ABC4-25C5D4B38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ED7E87-98FD-412E-BF94-D85A7F5C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E9FC3-6612-48F4-8620-6CF740E8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7795F-4BBF-45AE-8B3C-D712A2F4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96CC14-25C3-4403-B7F4-A27AA16C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7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508DB-741A-414D-8F24-2C34A65B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BCE68-0649-4C65-9F64-4C21F99C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25E16-34CA-4CC0-89C7-F9730148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721B26-6134-47F1-988F-A7CADF3B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8B8496-CD0D-4E86-B984-4544CA3A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0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7BEBA-C67F-4B24-BE57-FBA3805E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6156F7-76BB-42F9-85BE-2AE1CB29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7CD473-F37D-458D-A5A4-7AB9C324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60EE09-8504-442D-809F-E7897F6C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A3AB88-9FAA-4FD6-8909-286400E4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90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77505-5E53-4BAC-9B3F-DB622D4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FE5B1-2B90-48D7-B327-1D3F52309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12A6F-8FEF-476C-9991-2E95D2EAD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1EC8CD-6870-430E-818A-B70808C6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9ECFD-DD3F-42EF-8D3B-378C8801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E7F213-25D5-4162-ABC6-22A26D03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C8151-157B-49FE-AF91-56A15A61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64C487-DADC-4125-9C2D-E9546B1A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B0792F-13B1-4D41-897D-47A046C6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BE3BDD-E7B8-4406-91C0-EE009CD7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BCEEBD-BF98-43A1-B4AC-9881FA42F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56FA8C-5F9B-4479-86D8-F84512A6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75C36F-3C8E-4E46-9EC9-9C81A1DB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EF3FF6-E230-481B-A762-71A79BF1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6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C0430-7918-478C-A811-88A0645D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590E3F-6B46-4B9B-8247-AB0B73DF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704F61-D5EA-479D-9483-992033D6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7BC8B7-C9AB-49A1-B6A9-2E7C0025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5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929DBD-4B65-4BD4-A9AA-8F2F1915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11017E-4213-449F-AA99-5DC7F3F1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3DB60A-2882-49E7-9A67-35230910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96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0BE35-7B81-4E46-BA1D-31D23478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09851D-3F76-46C6-92C5-9BD37AD3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AF4EE2-D140-4C66-BE53-54E1741CB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8E91B8-6683-4DBE-9F4F-65E63AC2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8805B7-F03F-4AD8-A879-B60ABEE9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DD9F1-1B4D-42A2-A845-4959C7D8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0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DDE0A-C84F-492C-8823-6DF5846A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E072E9-FDCA-4C7C-A5B5-9CE02D13B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59463C-5933-4EFD-83B1-4128D397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846141-16C4-4531-B618-206C9642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E2E7D-299D-487D-A8AF-628C0274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8D7B1F-D60C-4324-B003-0212B7B1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72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776D58A-B0C4-41CC-962B-3E13E174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D8FB5F-6983-41FF-994A-C1FCB983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CC8F60-A129-40FA-A8E1-0DA768E56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2C77-3870-48CC-9C51-EE7032AEA3C9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66E8E1-36BB-45A7-A21E-70D21C824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C90435-96AB-4177-BB33-53B2DF7F5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254A-0F11-4DA0-A98C-474A518D4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5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CFC0950-AD88-4EDF-8276-A48E7DDED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293324"/>
              </p:ext>
            </p:extLst>
          </p:nvPr>
        </p:nvGraphicFramePr>
        <p:xfrm>
          <a:off x="192925" y="1401257"/>
          <a:ext cx="10903165" cy="4055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21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81EB88A-6A97-422B-8673-60E54257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785937"/>
            <a:ext cx="12172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08F07F1-E3CE-49FA-B4D0-ED6FDCBB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762000"/>
            <a:ext cx="117633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7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FA6E636-7076-4762-BC07-7573B588118A}"/>
              </a:ext>
            </a:extLst>
          </p:cNvPr>
          <p:cNvGrpSpPr/>
          <p:nvPr/>
        </p:nvGrpSpPr>
        <p:grpSpPr>
          <a:xfrm>
            <a:off x="0" y="403528"/>
            <a:ext cx="11877675" cy="2534881"/>
            <a:chOff x="0" y="403528"/>
            <a:chExt cx="11877675" cy="2534881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B4B832B4-DA24-4CFD-9700-216EDBDC6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26"/>
            <a:stretch/>
          </p:blipFill>
          <p:spPr>
            <a:xfrm>
              <a:off x="0" y="403528"/>
              <a:ext cx="11877675" cy="2534881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4517340-9EE0-4EF9-B970-35B6CC2CB158}"/>
                </a:ext>
              </a:extLst>
            </p:cNvPr>
            <p:cNvSpPr/>
            <p:nvPr/>
          </p:nvSpPr>
          <p:spPr>
            <a:xfrm>
              <a:off x="8167955" y="2291137"/>
              <a:ext cx="3709720" cy="64727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C935B09-A7ED-481A-AD21-7864AACB173C}"/>
              </a:ext>
            </a:extLst>
          </p:cNvPr>
          <p:cNvSpPr/>
          <p:nvPr/>
        </p:nvSpPr>
        <p:spPr>
          <a:xfrm>
            <a:off x="1352764" y="3473316"/>
            <a:ext cx="40000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range(10):</a:t>
            </a:r>
          </a:p>
          <a:p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print(</a:t>
            </a:r>
            <a:r>
              <a:rPr lang="en-US" altLang="zh-TW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2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185AA8-829C-40F1-9226-778D4C254FB3}"/>
              </a:ext>
            </a:extLst>
          </p:cNvPr>
          <p:cNvSpPr/>
          <p:nvPr/>
        </p:nvSpPr>
        <p:spPr>
          <a:xfrm>
            <a:off x="347351" y="264828"/>
            <a:ext cx="136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/>
              <a:t>Python</a:t>
            </a:r>
            <a:r>
              <a:rPr lang="zh-TW" altLang="en-US" dirty="0"/>
              <a:t> 基礎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10945A-2EB7-4B3B-B703-4C92156F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219"/>
            <a:ext cx="12192000" cy="38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4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185AA8-829C-40F1-9226-778D4C254FB3}"/>
              </a:ext>
            </a:extLst>
          </p:cNvPr>
          <p:cNvSpPr/>
          <p:nvPr/>
        </p:nvSpPr>
        <p:spPr>
          <a:xfrm>
            <a:off x="347351" y="264828"/>
            <a:ext cx="136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/>
              <a:t>Python</a:t>
            </a:r>
            <a:r>
              <a:rPr lang="zh-TW" altLang="en-US" dirty="0"/>
              <a:t> 基礎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40835F-6B8A-4EE9-9787-D7BD7B01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2" y="870834"/>
            <a:ext cx="10109772" cy="26579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F3C88B-5034-4D07-8714-1DED8706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1" y="3528745"/>
            <a:ext cx="9894013" cy="31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1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866922F-A42E-440E-8F7D-ADBDA224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47737"/>
            <a:ext cx="10153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7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C4BDD-67E1-408C-A701-2C4F41617EE3}"/>
              </a:ext>
            </a:extLst>
          </p:cNvPr>
          <p:cNvSpPr/>
          <p:nvPr/>
        </p:nvSpPr>
        <p:spPr>
          <a:xfrm>
            <a:off x="388443" y="275103"/>
            <a:ext cx="2170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dirty="0"/>
              <a:t>使用</a:t>
            </a:r>
            <a:r>
              <a:rPr lang="en-US" altLang="zh-TW" dirty="0"/>
              <a:t>Pandas </a:t>
            </a:r>
            <a:r>
              <a:rPr lang="zh-TW" altLang="en-US" dirty="0"/>
              <a:t>讀寫</a:t>
            </a:r>
            <a:r>
              <a:rPr lang="en-US" altLang="zh-TW" dirty="0"/>
              <a:t>csv</a:t>
            </a:r>
            <a:r>
              <a:rPr lang="zh-TW" altLang="en-US" dirty="0"/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D6E572-B1CD-4DF7-BB96-B450036E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624"/>
            <a:ext cx="12192000" cy="47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88C2D43-2BA3-4119-A4DA-6C213262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642"/>
            <a:ext cx="12192000" cy="47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0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225EED-4B4D-4A72-BEE4-38A2E10C7D83}"/>
              </a:ext>
            </a:extLst>
          </p:cNvPr>
          <p:cNvSpPr/>
          <p:nvPr/>
        </p:nvSpPr>
        <p:spPr>
          <a:xfrm>
            <a:off x="321511" y="398393"/>
            <a:ext cx="3226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數據處理庫</a:t>
            </a:r>
            <a:r>
              <a:rPr lang="en-US" altLang="zh-TW" dirty="0" err="1"/>
              <a:t>numpy</a:t>
            </a:r>
            <a:r>
              <a:rPr lang="zh-TW" altLang="en-US" dirty="0"/>
              <a:t>基礎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B2D638-9698-4E0D-BC15-4818A7E41231}"/>
              </a:ext>
            </a:extLst>
          </p:cNvPr>
          <p:cNvSpPr/>
          <p:nvPr/>
        </p:nvSpPr>
        <p:spPr>
          <a:xfrm>
            <a:off x="3630029" y="2001161"/>
            <a:ext cx="43632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3200" dirty="0"/>
              <a:t> 什麼是</a:t>
            </a:r>
            <a:r>
              <a:rPr lang="en-US" altLang="zh-TW" sz="3200" dirty="0" err="1"/>
              <a:t>Numpy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3200" dirty="0"/>
              <a:t>2. NumPy </a:t>
            </a:r>
            <a:r>
              <a:rPr lang="zh-TW" altLang="en-US" sz="3200" dirty="0"/>
              <a:t>概述 </a:t>
            </a:r>
            <a:endParaRPr lang="en-US" altLang="zh-TW" sz="3200" dirty="0"/>
          </a:p>
          <a:p>
            <a:pPr marL="342900" indent="-342900">
              <a:buAutoNum type="arabicPeriod"/>
            </a:pPr>
            <a:endParaRPr lang="en-US" altLang="zh-TW" sz="3200" dirty="0"/>
          </a:p>
          <a:p>
            <a:r>
              <a:rPr lang="en-US" altLang="zh-TW" sz="3200" dirty="0"/>
              <a:t>3. </a:t>
            </a:r>
            <a:r>
              <a:rPr lang="zh-TW" altLang="en-US" sz="3200" dirty="0"/>
              <a:t>數學運算符 </a:t>
            </a:r>
          </a:p>
        </p:txBody>
      </p:sp>
    </p:spTree>
    <p:extLst>
      <p:ext uri="{BB962C8B-B14F-4D97-AF65-F5344CB8AC3E}">
        <p14:creationId xmlns:p14="http://schemas.microsoft.com/office/powerpoint/2010/main" val="193464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66EC427-B4F0-4D78-8DF9-C99CF04E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170398"/>
            <a:ext cx="116109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CF1B6D-95D3-4509-BDD4-D1745CC44261}"/>
              </a:ext>
            </a:extLst>
          </p:cNvPr>
          <p:cNvSpPr/>
          <p:nvPr/>
        </p:nvSpPr>
        <p:spPr>
          <a:xfrm>
            <a:off x="3208132" y="2155273"/>
            <a:ext cx="476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https://www.w3schools.com/python/default.asp</a:t>
            </a:r>
          </a:p>
        </p:txBody>
      </p:sp>
    </p:spTree>
    <p:extLst>
      <p:ext uri="{BB962C8B-B14F-4D97-AF65-F5344CB8AC3E}">
        <p14:creationId xmlns:p14="http://schemas.microsoft.com/office/powerpoint/2010/main" val="20380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9DCD023-1F9B-4732-BBB0-6002A594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963"/>
            <a:ext cx="12192000" cy="45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FF2DDB8-4A73-44A0-8622-FE3166341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6"/>
          <a:stretch/>
        </p:blipFill>
        <p:spPr>
          <a:xfrm>
            <a:off x="133564" y="1202076"/>
            <a:ext cx="12192000" cy="32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71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BBEB2F9-468A-48CB-B0D7-BA60E4F4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42912"/>
            <a:ext cx="116205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53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216F166-8710-40A2-A635-08343E00D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342900"/>
            <a:ext cx="118205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37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33AC72F-BA3B-4E95-BF0E-BC64AF73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428625"/>
            <a:ext cx="121443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4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, 文字, 軟體, 多媒體軟體 的圖片&#10;&#10;自動產生的描述">
            <a:extLst>
              <a:ext uri="{FF2B5EF4-FFF2-40B4-BE49-F238E27FC236}">
                <a16:creationId xmlns:a16="http://schemas.microsoft.com/office/drawing/2014/main" id="{9F6EEA6F-06BD-4213-A12F-018796BBA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981"/>
          <a:stretch/>
        </p:blipFill>
        <p:spPr>
          <a:xfrm>
            <a:off x="741275" y="772488"/>
            <a:ext cx="10709450" cy="572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18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C01A1A46-CDB1-46C3-98B3-3D4A2F4A5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9" t="16517" b="6179"/>
          <a:stretch/>
        </p:blipFill>
        <p:spPr>
          <a:xfrm>
            <a:off x="109592" y="1633590"/>
            <a:ext cx="11299926" cy="50035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98B81DB-1B04-4BB6-9A5C-4E91D51379B3}"/>
              </a:ext>
            </a:extLst>
          </p:cNvPr>
          <p:cNvSpPr txBox="1"/>
          <p:nvPr/>
        </p:nvSpPr>
        <p:spPr>
          <a:xfrm>
            <a:off x="4012948" y="1705510"/>
            <a:ext cx="349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每月最高用電量在幾點的分布圖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2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43C254-4FBA-4497-A765-83A80384D345}"/>
              </a:ext>
            </a:extLst>
          </p:cNvPr>
          <p:cNvSpPr txBox="1"/>
          <p:nvPr/>
        </p:nvSpPr>
        <p:spPr>
          <a:xfrm>
            <a:off x="2628472" y="770562"/>
            <a:ext cx="61559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讀寫資料套件</a:t>
            </a:r>
            <a:endParaRPr lang="en-US" altLang="zh-TW" sz="3200" dirty="0"/>
          </a:p>
          <a:p>
            <a:r>
              <a:rPr lang="en-US" altLang="zh-TW" sz="3200" dirty="0"/>
              <a:t>Pandas</a:t>
            </a:r>
          </a:p>
          <a:p>
            <a:r>
              <a:rPr lang="en-US" altLang="zh-TW" sz="3200" dirty="0" err="1"/>
              <a:t>Numpy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畫圖套件</a:t>
            </a:r>
            <a:endParaRPr lang="en-US" altLang="zh-TW" sz="3200" dirty="0"/>
          </a:p>
          <a:p>
            <a:r>
              <a:rPr lang="en-US" altLang="zh-TW" sz="3200" dirty="0"/>
              <a:t>Matplotlib</a:t>
            </a:r>
          </a:p>
          <a:p>
            <a:r>
              <a:rPr lang="en-US" altLang="zh-TW" sz="3200" dirty="0" err="1"/>
              <a:t>Plotly</a:t>
            </a:r>
            <a:endParaRPr lang="en-US" altLang="zh-TW" sz="32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2721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7A5326-9F8C-4C1B-B2D4-769054DCAA14}"/>
              </a:ext>
            </a:extLst>
          </p:cNvPr>
          <p:cNvSpPr txBox="1"/>
          <p:nvPr/>
        </p:nvSpPr>
        <p:spPr>
          <a:xfrm>
            <a:off x="328774" y="184935"/>
            <a:ext cx="1068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例子</a:t>
            </a:r>
            <a:r>
              <a:rPr lang="en-US" altLang="zh-TW" sz="2600" dirty="0"/>
              <a:t>1</a:t>
            </a:r>
            <a:endParaRPr lang="zh-TW" altLang="en-US" sz="2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1EC2F1-6900-4F25-9709-6191AAC544D4}"/>
              </a:ext>
            </a:extLst>
          </p:cNvPr>
          <p:cNvSpPr txBox="1"/>
          <p:nvPr/>
        </p:nvSpPr>
        <p:spPr>
          <a:xfrm>
            <a:off x="945222" y="892141"/>
            <a:ext cx="3071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批量讀取</a:t>
            </a:r>
            <a:r>
              <a:rPr lang="en-US" altLang="zh-TW" sz="2600" dirty="0"/>
              <a:t>csv</a:t>
            </a:r>
            <a:r>
              <a:rPr lang="zh-TW" altLang="en-US" sz="2600" dirty="0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983236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49FFF3-7276-4762-B0CE-F403B48FFF96}"/>
              </a:ext>
            </a:extLst>
          </p:cNvPr>
          <p:cNvSpPr/>
          <p:nvPr/>
        </p:nvSpPr>
        <p:spPr>
          <a:xfrm>
            <a:off x="226031" y="132071"/>
            <a:ext cx="90549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Consolas" panose="020B0609020204030204" pitchFamily="49" charset="0"/>
              </a:rPr>
              <a:t>    函數是一個僅在被呼叫時運行的程式碼區塊。</a:t>
            </a:r>
          </a:p>
          <a:p>
            <a:br>
              <a:rPr lang="zh-TW" altLang="en-US" sz="3200" dirty="0">
                <a:latin typeface="Consolas" panose="020B0609020204030204" pitchFamily="49" charset="0"/>
              </a:rPr>
            </a:br>
            <a:r>
              <a:rPr lang="zh-TW" altLang="en-US" sz="3200" dirty="0">
                <a:latin typeface="Consolas" panose="020B0609020204030204" pitchFamily="49" charset="0"/>
              </a:rPr>
              <a:t>    您可以將資料（稱為參數）傳遞到函數中。</a:t>
            </a:r>
          </a:p>
          <a:p>
            <a:br>
              <a:rPr lang="zh-TW" altLang="en-US" sz="3200" dirty="0">
                <a:latin typeface="Consolas" panose="020B0609020204030204" pitchFamily="49" charset="0"/>
              </a:rPr>
            </a:br>
            <a:r>
              <a:rPr lang="zh-TW" altLang="en-US" sz="3200" dirty="0">
                <a:latin typeface="Consolas" panose="020B0609020204030204" pitchFamily="49" charset="0"/>
              </a:rPr>
              <a:t>    函數可以傳回資料作為結果。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endParaRPr lang="en-US" altLang="zh-TW" sz="3200" dirty="0">
              <a:latin typeface="Consolas" panose="020B0609020204030204" pitchFamily="49" charset="0"/>
            </a:endParaRPr>
          </a:p>
          <a:p>
            <a:r>
              <a:rPr lang="en-US" altLang="zh-TW" sz="3200" b="0" dirty="0"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3200" b="1" dirty="0">
                <a:effectLst/>
                <a:latin typeface="Consolas" panose="020B0609020204030204" pitchFamily="49" charset="0"/>
              </a:rPr>
              <a:t>可以讓程式碼可讀性變高</a:t>
            </a:r>
            <a:endParaRPr lang="en-US" altLang="zh-TW" sz="3200" b="1" dirty="0">
              <a:effectLst/>
              <a:latin typeface="Consolas" panose="020B0609020204030204" pitchFamily="49" charset="0"/>
            </a:endParaRPr>
          </a:p>
          <a:p>
            <a:endParaRPr lang="zh-TW" altLang="en-US" sz="3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72F146-3D93-4F8A-B8C7-273F072429D0}"/>
              </a:ext>
            </a:extLst>
          </p:cNvPr>
          <p:cNvSpPr/>
          <p:nvPr/>
        </p:nvSpPr>
        <p:spPr>
          <a:xfrm>
            <a:off x="1458931" y="3799945"/>
            <a:ext cx="78220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my_function1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"Hello from a function"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sz="3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my_function2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fname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32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lname</a:t>
            </a:r>
            <a:r>
              <a:rPr lang="en-US" altLang="zh-TW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TW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7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79966B6-11BE-4634-843B-A51C4F4F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552450"/>
            <a:ext cx="119253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37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CE03B16-8013-4DC0-9DC3-5DCD77E6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9" y="229991"/>
            <a:ext cx="11487150" cy="356235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CEE0B0B-CEF0-4952-A862-22FAC9C3C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18"/>
          <a:stretch/>
        </p:blipFill>
        <p:spPr>
          <a:xfrm>
            <a:off x="675311" y="4046894"/>
            <a:ext cx="6896100" cy="21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00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7A5326-9F8C-4C1B-B2D4-769054DCAA14}"/>
              </a:ext>
            </a:extLst>
          </p:cNvPr>
          <p:cNvSpPr txBox="1"/>
          <p:nvPr/>
        </p:nvSpPr>
        <p:spPr>
          <a:xfrm>
            <a:off x="328774" y="184935"/>
            <a:ext cx="1068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例子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1EC2F1-6900-4F25-9709-6191AAC544D4}"/>
              </a:ext>
            </a:extLst>
          </p:cNvPr>
          <p:cNvSpPr txBox="1"/>
          <p:nvPr/>
        </p:nvSpPr>
        <p:spPr>
          <a:xfrm>
            <a:off x="863029" y="922963"/>
            <a:ext cx="7983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/>
              <a:t>批量讀取</a:t>
            </a:r>
            <a:r>
              <a:rPr lang="en-US" altLang="zh-TW" sz="2600" dirty="0"/>
              <a:t>csv</a:t>
            </a:r>
            <a:r>
              <a:rPr lang="zh-TW" altLang="en-US" sz="2600" dirty="0"/>
              <a:t>並畫圖且以</a:t>
            </a:r>
            <a:r>
              <a:rPr lang="en-US" altLang="zh-TW" sz="2600" dirty="0" err="1"/>
              <a:t>numpy</a:t>
            </a:r>
            <a:r>
              <a:rPr lang="zh-TW" altLang="en-US" sz="2600" dirty="0"/>
              <a:t>保存畫圖的數據</a:t>
            </a:r>
          </a:p>
        </p:txBody>
      </p:sp>
      <p:pic>
        <p:nvPicPr>
          <p:cNvPr id="4" name="圖片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344DD05A-91A0-4C62-841E-E418B5BD2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9" t="16517" b="6179"/>
          <a:stretch/>
        </p:blipFill>
        <p:spPr>
          <a:xfrm>
            <a:off x="2352783" y="1660991"/>
            <a:ext cx="8722759" cy="38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41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16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185AA8-829C-40F1-9226-778D4C254FB3}"/>
              </a:ext>
            </a:extLst>
          </p:cNvPr>
          <p:cNvSpPr/>
          <p:nvPr/>
        </p:nvSpPr>
        <p:spPr>
          <a:xfrm>
            <a:off x="347351" y="264828"/>
            <a:ext cx="182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/>
              <a:t>Python</a:t>
            </a:r>
            <a:r>
              <a:rPr lang="zh-TW" altLang="en-US" dirty="0"/>
              <a:t> 語法基礎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F6868C-205A-4A87-B36F-A685C0653E95}"/>
              </a:ext>
            </a:extLst>
          </p:cNvPr>
          <p:cNvSpPr/>
          <p:nvPr/>
        </p:nvSpPr>
        <p:spPr>
          <a:xfrm>
            <a:off x="1221168" y="1365373"/>
            <a:ext cx="92584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能做什麼？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可以在伺服器上使用來建立 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Web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應用程式。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可以與軟體一起使用來創建工作流程。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可以連接到資料庫系統。它還可以讀取和修改文件。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(csv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資料處理，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pdf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可用於處理大數據並執行複雜的數學運算。</a:t>
            </a:r>
            <a:endParaRPr lang="en-US" altLang="zh-TW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大型語言模型</a:t>
            </a:r>
            <a:r>
              <a:rPr lang="en-US" altLang="zh-TW" sz="2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182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0A62F81-AE84-499A-9FF1-8453BBF8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433"/>
            <a:ext cx="12192000" cy="527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288E2ED-6043-4FEE-9046-2F9DF6D8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723"/>
            <a:ext cx="12192000" cy="62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815F44F-94AF-4CEC-8C19-0177F849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628650"/>
            <a:ext cx="11544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16BFB61-DC5E-4DE4-A1D0-22524164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276225"/>
            <a:ext cx="121253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9E72A90-1791-4906-8C36-C2F11246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234"/>
            <a:ext cx="12192000" cy="56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3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286</Words>
  <Application>Microsoft Office PowerPoint</Application>
  <PresentationFormat>寬螢幕</PresentationFormat>
  <Paragraphs>47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Microsoft YaHei</vt:lpstr>
      <vt:lpstr>標楷體</vt:lpstr>
      <vt:lpstr>Arial</vt:lpstr>
      <vt:lpstr>Calibri</vt:lpstr>
      <vt:lpstr>Calibri Light</vt:lpstr>
      <vt:lpstr>Consolas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綜合研究所</dc:creator>
  <cp:lastModifiedBy>綜合研究所</cp:lastModifiedBy>
  <cp:revision>49</cp:revision>
  <dcterms:created xsi:type="dcterms:W3CDTF">2024-05-20T01:08:18Z</dcterms:created>
  <dcterms:modified xsi:type="dcterms:W3CDTF">2024-06-11T08:55:29Z</dcterms:modified>
</cp:coreProperties>
</file>