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B08A-02F1-4E02-8EBB-5FDB1DD25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AF733-DA6C-4786-ADAB-AAF9258E0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F7D8-0BAC-459A-A9CB-B147676B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FB2-8303-43CE-AFFB-0E70F098E2F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E309-E3D6-40F4-92D7-41285DE7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F0954-5361-4A92-A526-C24D638E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7A81-BCEC-41CC-A835-A2FB0506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B385-6036-4A9B-A814-8BB9B0C9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E7FB9-D366-4410-9CCD-AD8C46703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46A52-3F12-4542-ACD0-AA1C7034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FB2-8303-43CE-AFFB-0E70F098E2F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A3215-A000-4447-8E87-C4B5B521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E6F88-9CF9-411A-97C2-F0549DC4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7A81-BCEC-41CC-A835-A2FB0506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63F92-FA96-45F2-8429-D8351A1DD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21492-E13C-4099-A15A-E29806A6A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205D-C1F6-4A06-87E0-F5837AFE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FB2-8303-43CE-AFFB-0E70F098E2F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7F651-EC18-4E28-B58F-2758FF5B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0C73A-A707-4F25-B949-69BCCA1C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7A81-BCEC-41CC-A835-A2FB0506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1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94D6-1537-477A-8FDB-8475CE78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77F8A-B1F1-47C0-8C05-1E785863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DBC9-EAD1-4C99-A075-DD7D849A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FB2-8303-43CE-AFFB-0E70F098E2F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7DA17-0C65-4C56-B04B-4A7959D8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D49C-8334-4435-9061-1A8EE56B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7A81-BCEC-41CC-A835-A2FB0506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03C5-5DD2-4E0A-B27B-552B2F29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6F717-5A16-41C4-A00C-49D9BF1B4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A0CF3-1854-4D6D-86F3-9FE3668D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FB2-8303-43CE-AFFB-0E70F098E2F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5D8F6-E29B-4A0D-BB9D-1318336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29EA-DDC5-428B-896C-469DDBC6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7A81-BCEC-41CC-A835-A2FB0506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C626-D173-4294-AFA1-E49AABBF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0BA9-A4F6-41D2-8FE9-9048546F5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03291-67C6-4AD5-9DB6-C90BA44F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B7822-D6E9-4788-9852-0D8DAD81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FB2-8303-43CE-AFFB-0E70F098E2F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22C5-4BC1-483B-8943-7CF24906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4E86-0747-4EBA-A8FA-4D858379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7A81-BCEC-41CC-A835-A2FB0506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9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8C42-B90B-45DB-B5C6-25761E1F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F32CB-533D-4C05-8BDD-D02C5E4DE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B8824-3E03-4DC5-BB16-E794B8C7E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8211E-A14E-4F1F-9409-6F142283F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1E25C-C445-400E-8FBD-478CDC61B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03331-E7B6-447C-8C52-5564CFBA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FB2-8303-43CE-AFFB-0E70F098E2F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0142C-F90C-437F-996B-4072A07A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7FF4B-8C3D-423F-825C-84278C15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7A81-BCEC-41CC-A835-A2FB0506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B762-5B29-4031-9AF0-5AFC6805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4B7FE-9FE3-4E57-91EC-A101550D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FB2-8303-43CE-AFFB-0E70F098E2F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0A219-CC99-4347-B585-473D207B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25DF3-209F-4D3D-8BEC-6283C05A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7A81-BCEC-41CC-A835-A2FB0506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767A4-911F-490B-B768-C22AD712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FB2-8303-43CE-AFFB-0E70F098E2F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43947-94BF-41B8-9F32-AC74E8E2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52613-630D-4A6C-B762-87FF7110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7A81-BCEC-41CC-A835-A2FB0506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1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AFA3-6C91-4F33-AA03-2497EB9D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813F-EE35-42ED-A124-53A9C3B1C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FA009-0F7A-4B24-8EA9-D09B67695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3F1B5-F1DF-4EC3-B322-68F2BFB4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FB2-8303-43CE-AFFB-0E70F098E2F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FBE87-38D1-4410-B7AF-E71BC9C0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90366-97AE-4F9F-BD17-7A4AFB68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7A81-BCEC-41CC-A835-A2FB0506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3E06-CBB3-4343-9292-9D06A2B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2D556-96EF-468D-8CFF-5121B542A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CE6DF-1619-41E5-83CA-8139E8784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05B32-8533-4130-A846-85CC3F98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FB2-8303-43CE-AFFB-0E70F098E2F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9996E-3315-4584-A1AA-F4BB3A80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0F59B-7D5A-4AB7-A3F9-EC8FD821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7A81-BCEC-41CC-A835-A2FB0506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FAD65-ECA0-4749-A24D-26B56FA1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A83E-A880-4FF5-8106-B78FFED09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22253-D5A0-4859-BBC2-39947AF58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0FB2-8303-43CE-AFFB-0E70F098E2F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6660-C03D-4AB6-AD17-186CEAC8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8BF8A-5275-40D7-BD14-1B428AD41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B7A81-BCEC-41CC-A835-A2FB05065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DEB4E-0CB5-4B39-B536-EADA7F7B2969}"/>
              </a:ext>
            </a:extLst>
          </p:cNvPr>
          <p:cNvSpPr txBox="1"/>
          <p:nvPr/>
        </p:nvSpPr>
        <p:spPr>
          <a:xfrm>
            <a:off x="5208609" y="873760"/>
            <a:ext cx="2157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Capstone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BAB63-110C-4F9B-B8BC-C1522DCF975A}"/>
              </a:ext>
            </a:extLst>
          </p:cNvPr>
          <p:cNvSpPr txBox="1"/>
          <p:nvPr/>
        </p:nvSpPr>
        <p:spPr>
          <a:xfrm>
            <a:off x="314960" y="1273870"/>
            <a:ext cx="2062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Requirement-1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83D33-0F37-462D-9102-B47C6B62E389}"/>
              </a:ext>
            </a:extLst>
          </p:cNvPr>
          <p:cNvSpPr txBox="1"/>
          <p:nvPr/>
        </p:nvSpPr>
        <p:spPr>
          <a:xfrm>
            <a:off x="386080" y="1643202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520B1-F864-44E7-9F1D-117D7325A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8" y="1756748"/>
            <a:ext cx="10185883" cy="2175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9BE02-8B9E-4386-B93F-A5CB95643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9" y="4045856"/>
            <a:ext cx="6779501" cy="26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3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D3BB9-AA64-4E89-84DD-9BD920DEF8C4}"/>
              </a:ext>
            </a:extLst>
          </p:cNvPr>
          <p:cNvSpPr txBox="1"/>
          <p:nvPr/>
        </p:nvSpPr>
        <p:spPr>
          <a:xfrm>
            <a:off x="447040" y="396240"/>
            <a:ext cx="237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Requirement-3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70E2B-EF9A-438B-8FEB-8331CD0E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252537"/>
            <a:ext cx="872363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6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6A562A-6BF2-4E36-816C-75C414F1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252537"/>
            <a:ext cx="9204959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2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88003D-80C1-495E-80B7-93961145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252537"/>
            <a:ext cx="75628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5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BB5728-B951-49FB-8F27-FD1DD6C1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252537"/>
            <a:ext cx="74295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1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BACBC0-322F-47C5-A17C-314E62CE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252537"/>
            <a:ext cx="72580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4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4E1A7C-B3C4-43A1-83D0-FB917A53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52537"/>
            <a:ext cx="76200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2DA21F-5BB2-4C3A-BB8A-4C5258181791}"/>
              </a:ext>
            </a:extLst>
          </p:cNvPr>
          <p:cNvSpPr txBox="1"/>
          <p:nvPr/>
        </p:nvSpPr>
        <p:spPr>
          <a:xfrm>
            <a:off x="619760" y="711200"/>
            <a:ext cx="592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Requriment-4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F2E35-59C9-49CD-BDE3-521FA285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252537"/>
            <a:ext cx="73342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5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30E187-E9FE-49E0-95FD-6B251DA2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60" y="1252537"/>
            <a:ext cx="900176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6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FCAF5-E6E3-4970-BEA1-EFB8EB36B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0" y="1005840"/>
            <a:ext cx="11447960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0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B8B2A6-43B3-45E4-B004-DFE143A54E32}"/>
              </a:ext>
            </a:extLst>
          </p:cNvPr>
          <p:cNvSpPr txBox="1"/>
          <p:nvPr/>
        </p:nvSpPr>
        <p:spPr>
          <a:xfrm>
            <a:off x="333931" y="375920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C49D8-7170-41BE-AF33-DC0AFD97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15" y="518160"/>
            <a:ext cx="11241998" cy="2773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D748E-1D1D-4442-884C-B1591B6BD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15" y="3456792"/>
            <a:ext cx="6376525" cy="32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64F03B-8FEF-4D0F-A8C9-06610737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8" y="1269856"/>
            <a:ext cx="11492462" cy="42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1786D8-DBF9-4111-AB96-B5CEEAA56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359019"/>
            <a:ext cx="11551920" cy="2241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D7142-20F2-4E86-9D61-ACDCACCEE0FA}"/>
              </a:ext>
            </a:extLst>
          </p:cNvPr>
          <p:cNvSpPr txBox="1"/>
          <p:nvPr/>
        </p:nvSpPr>
        <p:spPr>
          <a:xfrm>
            <a:off x="792480" y="558800"/>
            <a:ext cx="237443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Requirement-2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55E999-66B9-4212-9726-7E9A1D80E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1" y="3842327"/>
            <a:ext cx="11551920" cy="22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9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D532F-D17F-4FC4-A5AD-D20813EBF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1138498"/>
            <a:ext cx="10972800" cy="34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4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AE045-3510-4A29-9956-311A83C3E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1" y="152400"/>
            <a:ext cx="11035189" cy="3129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29434-F649-47FB-98F8-B640CCDA6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1" y="3364954"/>
            <a:ext cx="11035189" cy="33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7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93396-EFEB-40C9-A665-097015B19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1005840"/>
            <a:ext cx="90932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3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41F225-E0D6-461B-BF54-34A0350CB673}"/>
              </a:ext>
            </a:extLst>
          </p:cNvPr>
          <p:cNvSpPr txBox="1"/>
          <p:nvPr/>
        </p:nvSpPr>
        <p:spPr>
          <a:xfrm>
            <a:off x="396240" y="365760"/>
            <a:ext cx="273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Requriement-5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A33B2-FAB0-40E6-8F84-2A7532414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" y="1036321"/>
            <a:ext cx="10932160" cy="21945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3A234C-4050-4D95-94AD-15F619430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" y="3378222"/>
            <a:ext cx="10932160" cy="334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2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</Words>
  <Application>Microsoft Office PowerPoint</Application>
  <PresentationFormat>Widescreen</PresentationFormat>
  <Paragraphs>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Pitta Goud</dc:creator>
  <cp:lastModifiedBy>Pitta Goud</cp:lastModifiedBy>
  <cp:revision>11</cp:revision>
  <dcterms:created xsi:type="dcterms:W3CDTF">2023-05-15T04:50:17Z</dcterms:created>
  <dcterms:modified xsi:type="dcterms:W3CDTF">2023-05-15T12:14:38Z</dcterms:modified>
</cp:coreProperties>
</file>