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  <p:sldMasterId id="2147483660" r:id="rId5"/>
    <p:sldMasterId id="2147483672" r:id="rId6"/>
  </p:sldMasterIdLst>
  <p:sldIdLst>
    <p:sldId id="256" r:id="rId7"/>
    <p:sldId id="258" r:id="rId8"/>
    <p:sldId id="290" r:id="rId9"/>
    <p:sldId id="284" r:id="rId10"/>
    <p:sldId id="291" r:id="rId11"/>
    <p:sldId id="259" r:id="rId12"/>
    <p:sldId id="285" r:id="rId13"/>
    <p:sldId id="294" r:id="rId14"/>
    <p:sldId id="295" r:id="rId15"/>
    <p:sldId id="297" r:id="rId16"/>
    <p:sldId id="260" r:id="rId17"/>
    <p:sldId id="263" r:id="rId18"/>
    <p:sldId id="287" r:id="rId19"/>
    <p:sldId id="289" r:id="rId20"/>
    <p:sldId id="296" r:id="rId21"/>
    <p:sldId id="298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F1F2"/>
    <a:srgbClr val="EA9A00"/>
    <a:srgbClr val="22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FF3A4-7A5C-497D-BEEA-96091B3E539D}" v="1" dt="2024-10-17T19:41:21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/>
    <p:restoredTop sz="96327"/>
  </p:normalViewPr>
  <p:slideViewPr>
    <p:cSldViewPr snapToGrid="0">
      <p:cViewPr varScale="1">
        <p:scale>
          <a:sx n="112" d="100"/>
          <a:sy n="112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Schaible" userId="S::jschaible@albireoenergy.com::4bfdeb05-236f-4bfc-8aa1-b262cea089ad" providerId="AD" clId="Web-{A1C7245E-8B9B-CAD0-1D87-9272B1613993}"/>
    <pc:docChg chg="modSld sldOrd">
      <pc:chgData name="Jason Schaible" userId="S::jschaible@albireoenergy.com::4bfdeb05-236f-4bfc-8aa1-b262cea089ad" providerId="AD" clId="Web-{A1C7245E-8B9B-CAD0-1D87-9272B1613993}" dt="2023-08-17T19:55:00.951" v="1"/>
      <pc:docMkLst>
        <pc:docMk/>
      </pc:docMkLst>
      <pc:sldChg chg="modSp">
        <pc:chgData name="Jason Schaible" userId="S::jschaible@albireoenergy.com::4bfdeb05-236f-4bfc-8aa1-b262cea089ad" providerId="AD" clId="Web-{A1C7245E-8B9B-CAD0-1D87-9272B1613993}" dt="2023-08-17T19:54:42.903" v="0" actId="20577"/>
        <pc:sldMkLst>
          <pc:docMk/>
          <pc:sldMk cId="2989993809" sldId="264"/>
        </pc:sldMkLst>
        <pc:spChg chg="mod">
          <ac:chgData name="Jason Schaible" userId="S::jschaible@albireoenergy.com::4bfdeb05-236f-4bfc-8aa1-b262cea089ad" providerId="AD" clId="Web-{A1C7245E-8B9B-CAD0-1D87-9272B1613993}" dt="2023-08-17T19:54:42.903" v="0" actId="20577"/>
          <ac:spMkLst>
            <pc:docMk/>
            <pc:sldMk cId="2989993809" sldId="264"/>
            <ac:spMk id="3" creationId="{BD721907-2F86-3F8F-B1B3-89E35CFE6056}"/>
          </ac:spMkLst>
        </pc:spChg>
      </pc:sldChg>
      <pc:sldChg chg="ord">
        <pc:chgData name="Jason Schaible" userId="S::jschaible@albireoenergy.com::4bfdeb05-236f-4bfc-8aa1-b262cea089ad" providerId="AD" clId="Web-{A1C7245E-8B9B-CAD0-1D87-9272B1613993}" dt="2023-08-17T19:55:00.951" v="1"/>
        <pc:sldMkLst>
          <pc:docMk/>
          <pc:sldMk cId="647922535" sldId="272"/>
        </pc:sldMkLst>
      </pc:sldChg>
    </pc:docChg>
  </pc:docChgLst>
  <pc:docChgLst>
    <pc:chgData name="Michael Melillo" userId="84d79d43-82e3-4495-add2-48f588e7f2c4" providerId="ADAL" clId="{12BFF3A4-7A5C-497D-BEEA-96091B3E539D}"/>
    <pc:docChg chg="delSld modSld">
      <pc:chgData name="Michael Melillo" userId="84d79d43-82e3-4495-add2-48f588e7f2c4" providerId="ADAL" clId="{12BFF3A4-7A5C-497D-BEEA-96091B3E539D}" dt="2024-10-17T19:41:21.074" v="35" actId="20577"/>
      <pc:docMkLst>
        <pc:docMk/>
      </pc:docMkLst>
      <pc:sldChg chg="modSp mod">
        <pc:chgData name="Michael Melillo" userId="84d79d43-82e3-4495-add2-48f588e7f2c4" providerId="ADAL" clId="{12BFF3A4-7A5C-497D-BEEA-96091B3E539D}" dt="2024-10-17T13:23:17.908" v="14" actId="20577"/>
        <pc:sldMkLst>
          <pc:docMk/>
          <pc:sldMk cId="530435001" sldId="256"/>
        </pc:sldMkLst>
        <pc:spChg chg="mod">
          <ac:chgData name="Michael Melillo" userId="84d79d43-82e3-4495-add2-48f588e7f2c4" providerId="ADAL" clId="{12BFF3A4-7A5C-497D-BEEA-96091B3E539D}" dt="2024-10-17T13:23:07.909" v="10" actId="20577"/>
          <ac:spMkLst>
            <pc:docMk/>
            <pc:sldMk cId="530435001" sldId="256"/>
            <ac:spMk id="2" creationId="{6D948E4A-FCA8-D8E9-50A9-74C0A2C37883}"/>
          </ac:spMkLst>
        </pc:spChg>
        <pc:spChg chg="mod">
          <ac:chgData name="Michael Melillo" userId="84d79d43-82e3-4495-add2-48f588e7f2c4" providerId="ADAL" clId="{12BFF3A4-7A5C-497D-BEEA-96091B3E539D}" dt="2024-10-17T13:23:17.908" v="14" actId="20577"/>
          <ac:spMkLst>
            <pc:docMk/>
            <pc:sldMk cId="530435001" sldId="256"/>
            <ac:spMk id="4" creationId="{E124F97E-6754-3D9C-AE6C-7E2F3F5FC494}"/>
          </ac:spMkLst>
        </pc:spChg>
      </pc:sldChg>
      <pc:sldChg chg="del">
        <pc:chgData name="Michael Melillo" userId="84d79d43-82e3-4495-add2-48f588e7f2c4" providerId="ADAL" clId="{12BFF3A4-7A5C-497D-BEEA-96091B3E539D}" dt="2024-10-14T15:25:48.573" v="0" actId="47"/>
        <pc:sldMkLst>
          <pc:docMk/>
          <pc:sldMk cId="703005869" sldId="261"/>
        </pc:sldMkLst>
      </pc:sldChg>
      <pc:sldChg chg="del">
        <pc:chgData name="Michael Melillo" userId="84d79d43-82e3-4495-add2-48f588e7f2c4" providerId="ADAL" clId="{12BFF3A4-7A5C-497D-BEEA-96091B3E539D}" dt="2024-10-14T15:25:49.643" v="1" actId="47"/>
        <pc:sldMkLst>
          <pc:docMk/>
          <pc:sldMk cId="1340900280" sldId="262"/>
        </pc:sldMkLst>
      </pc:sldChg>
      <pc:sldChg chg="del">
        <pc:chgData name="Michael Melillo" userId="84d79d43-82e3-4495-add2-48f588e7f2c4" providerId="ADAL" clId="{12BFF3A4-7A5C-497D-BEEA-96091B3E539D}" dt="2024-10-14T15:25:50.602" v="2" actId="47"/>
        <pc:sldMkLst>
          <pc:docMk/>
          <pc:sldMk cId="2989993809" sldId="264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3490123292" sldId="265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90244233" sldId="266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4031299321" sldId="267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4269070404" sldId="268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131279631" sldId="269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824129192" sldId="270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4233994404" sldId="271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647922535" sldId="272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1692744874" sldId="273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4158153557" sldId="274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1332649319" sldId="275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3221814436" sldId="276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2211049332" sldId="277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4040305525" sldId="278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3425488356" sldId="279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4092294600" sldId="280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3624235133" sldId="281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3681312156" sldId="282"/>
        </pc:sldMkLst>
      </pc:sldChg>
      <pc:sldChg chg="del">
        <pc:chgData name="Michael Melillo" userId="84d79d43-82e3-4495-add2-48f588e7f2c4" providerId="ADAL" clId="{12BFF3A4-7A5C-497D-BEEA-96091B3E539D}" dt="2024-10-14T15:25:54.590" v="3" actId="47"/>
        <pc:sldMkLst>
          <pc:docMk/>
          <pc:sldMk cId="2076785888" sldId="283"/>
        </pc:sldMkLst>
      </pc:sldChg>
      <pc:sldChg chg="modSp mod">
        <pc:chgData name="Michael Melillo" userId="84d79d43-82e3-4495-add2-48f588e7f2c4" providerId="ADAL" clId="{12BFF3A4-7A5C-497D-BEEA-96091B3E539D}" dt="2024-10-17T19:41:21.074" v="35" actId="20577"/>
        <pc:sldMkLst>
          <pc:docMk/>
          <pc:sldMk cId="4050215013" sldId="288"/>
        </pc:sldMkLst>
        <pc:spChg chg="mod">
          <ac:chgData name="Michael Melillo" userId="84d79d43-82e3-4495-add2-48f588e7f2c4" providerId="ADAL" clId="{12BFF3A4-7A5C-497D-BEEA-96091B3E539D}" dt="2024-10-17T19:41:21.074" v="35" actId="20577"/>
          <ac:spMkLst>
            <pc:docMk/>
            <pc:sldMk cId="4050215013" sldId="288"/>
            <ac:spMk id="3" creationId="{FA24C8D8-D7E0-66B6-E9EE-F78C005054E0}"/>
          </ac:spMkLst>
        </pc:spChg>
      </pc:sldChg>
      <pc:sldChg chg="del">
        <pc:chgData name="Michael Melillo" userId="84d79d43-82e3-4495-add2-48f588e7f2c4" providerId="ADAL" clId="{12BFF3A4-7A5C-497D-BEEA-96091B3E539D}" dt="2024-10-17T13:23:46.375" v="15" actId="47"/>
        <pc:sldMkLst>
          <pc:docMk/>
          <pc:sldMk cId="1697827795" sldId="292"/>
        </pc:sldMkLst>
      </pc:sldChg>
    </pc:docChg>
  </pc:docChgLst>
  <pc:docChgLst>
    <pc:chgData name="Michael Melillo" userId="84d79d43-82e3-4495-add2-48f588e7f2c4" providerId="ADAL" clId="{B5C7358C-2184-4503-9F9B-DAE69DF47E1A}"/>
    <pc:docChg chg="undo custSel addSld delSld modSld sldOrd">
      <pc:chgData name="Michael Melillo" userId="84d79d43-82e3-4495-add2-48f588e7f2c4" providerId="ADAL" clId="{B5C7358C-2184-4503-9F9B-DAE69DF47E1A}" dt="2024-10-14T04:50:53.570" v="3749" actId="478"/>
      <pc:docMkLst>
        <pc:docMk/>
      </pc:docMkLst>
      <pc:sldChg chg="modSp mod">
        <pc:chgData name="Michael Melillo" userId="84d79d43-82e3-4495-add2-48f588e7f2c4" providerId="ADAL" clId="{B5C7358C-2184-4503-9F9B-DAE69DF47E1A}" dt="2024-10-13T19:07:38.075" v="2251"/>
        <pc:sldMkLst>
          <pc:docMk/>
          <pc:sldMk cId="530435001" sldId="256"/>
        </pc:sldMkLst>
        <pc:spChg chg="mod">
          <ac:chgData name="Michael Melillo" userId="84d79d43-82e3-4495-add2-48f588e7f2c4" providerId="ADAL" clId="{B5C7358C-2184-4503-9F9B-DAE69DF47E1A}" dt="2024-10-13T19:07:38.075" v="2251"/>
          <ac:spMkLst>
            <pc:docMk/>
            <pc:sldMk cId="530435001" sldId="256"/>
            <ac:spMk id="2" creationId="{6D948E4A-FCA8-D8E9-50A9-74C0A2C37883}"/>
          </ac:spMkLst>
        </pc:spChg>
        <pc:spChg chg="mod">
          <ac:chgData name="Michael Melillo" userId="84d79d43-82e3-4495-add2-48f588e7f2c4" providerId="ADAL" clId="{B5C7358C-2184-4503-9F9B-DAE69DF47E1A}" dt="2024-10-13T19:07:38.075" v="2251"/>
          <ac:spMkLst>
            <pc:docMk/>
            <pc:sldMk cId="530435001" sldId="256"/>
            <ac:spMk id="3" creationId="{DE420C5A-CD15-81AC-F29F-345CE8B48A4B}"/>
          </ac:spMkLst>
        </pc:spChg>
        <pc:spChg chg="mod">
          <ac:chgData name="Michael Melillo" userId="84d79d43-82e3-4495-add2-48f588e7f2c4" providerId="ADAL" clId="{B5C7358C-2184-4503-9F9B-DAE69DF47E1A}" dt="2024-10-13T19:07:38.075" v="2251"/>
          <ac:spMkLst>
            <pc:docMk/>
            <pc:sldMk cId="530435001" sldId="256"/>
            <ac:spMk id="4" creationId="{E124F97E-6754-3D9C-AE6C-7E2F3F5FC494}"/>
          </ac:spMkLst>
        </pc:spChg>
      </pc:sldChg>
      <pc:sldChg chg="del">
        <pc:chgData name="Michael Melillo" userId="84d79d43-82e3-4495-add2-48f588e7f2c4" providerId="ADAL" clId="{B5C7358C-2184-4503-9F9B-DAE69DF47E1A}" dt="2024-10-13T15:30:14.046" v="305" actId="47"/>
        <pc:sldMkLst>
          <pc:docMk/>
          <pc:sldMk cId="411666183" sldId="257"/>
        </pc:sldMkLst>
      </pc:sldChg>
      <pc:sldChg chg="modSp mod ord">
        <pc:chgData name="Michael Melillo" userId="84d79d43-82e3-4495-add2-48f588e7f2c4" providerId="ADAL" clId="{B5C7358C-2184-4503-9F9B-DAE69DF47E1A}" dt="2024-10-13T20:24:29.101" v="2553" actId="20577"/>
        <pc:sldMkLst>
          <pc:docMk/>
          <pc:sldMk cId="1707077917" sldId="258"/>
        </pc:sldMkLst>
        <pc:spChg chg="mod">
          <ac:chgData name="Michael Melillo" userId="84d79d43-82e3-4495-add2-48f588e7f2c4" providerId="ADAL" clId="{B5C7358C-2184-4503-9F9B-DAE69DF47E1A}" dt="2024-10-13T20:24:29.101" v="2553" actId="20577"/>
          <ac:spMkLst>
            <pc:docMk/>
            <pc:sldMk cId="1707077917" sldId="258"/>
            <ac:spMk id="2" creationId="{5E2AC8C6-1EEB-B613-C79D-E002A65C932F}"/>
          </ac:spMkLst>
        </pc:spChg>
        <pc:spChg chg="mod">
          <ac:chgData name="Michael Melillo" userId="84d79d43-82e3-4495-add2-48f588e7f2c4" providerId="ADAL" clId="{B5C7358C-2184-4503-9F9B-DAE69DF47E1A}" dt="2024-10-13T19:07:38.075" v="2251"/>
          <ac:spMkLst>
            <pc:docMk/>
            <pc:sldMk cId="1707077917" sldId="258"/>
            <ac:spMk id="3" creationId="{44FC2A41-0637-09F7-A1DB-1A7B9F121996}"/>
          </ac:spMkLst>
        </pc:spChg>
      </pc:sldChg>
      <pc:sldChg chg="modSp mod">
        <pc:chgData name="Michael Melillo" userId="84d79d43-82e3-4495-add2-48f588e7f2c4" providerId="ADAL" clId="{B5C7358C-2184-4503-9F9B-DAE69DF47E1A}" dt="2024-10-13T21:37:19.682" v="3059" actId="20577"/>
        <pc:sldMkLst>
          <pc:docMk/>
          <pc:sldMk cId="1827703266" sldId="259"/>
        </pc:sldMkLst>
        <pc:spChg chg="mod">
          <ac:chgData name="Michael Melillo" userId="84d79d43-82e3-4495-add2-48f588e7f2c4" providerId="ADAL" clId="{B5C7358C-2184-4503-9F9B-DAE69DF47E1A}" dt="2024-10-13T19:07:38.075" v="2251"/>
          <ac:spMkLst>
            <pc:docMk/>
            <pc:sldMk cId="1827703266" sldId="259"/>
            <ac:spMk id="2" creationId="{AF9E4DA1-6254-761C-C709-9CC2EEA761D8}"/>
          </ac:spMkLst>
        </pc:spChg>
        <pc:spChg chg="mod">
          <ac:chgData name="Michael Melillo" userId="84d79d43-82e3-4495-add2-48f588e7f2c4" providerId="ADAL" clId="{B5C7358C-2184-4503-9F9B-DAE69DF47E1A}" dt="2024-10-13T21:37:19.682" v="3059" actId="20577"/>
          <ac:spMkLst>
            <pc:docMk/>
            <pc:sldMk cId="1827703266" sldId="259"/>
            <ac:spMk id="3" creationId="{53706A75-1402-61C8-0C6B-06FE8EE11FEB}"/>
          </ac:spMkLst>
        </pc:spChg>
      </pc:sldChg>
      <pc:sldChg chg="modSp mod">
        <pc:chgData name="Michael Melillo" userId="84d79d43-82e3-4495-add2-48f588e7f2c4" providerId="ADAL" clId="{B5C7358C-2184-4503-9F9B-DAE69DF47E1A}" dt="2024-10-13T19:07:38.075" v="2251"/>
        <pc:sldMkLst>
          <pc:docMk/>
          <pc:sldMk cId="2260179901" sldId="260"/>
        </pc:sldMkLst>
        <pc:spChg chg="mod">
          <ac:chgData name="Michael Melillo" userId="84d79d43-82e3-4495-add2-48f588e7f2c4" providerId="ADAL" clId="{B5C7358C-2184-4503-9F9B-DAE69DF47E1A}" dt="2024-10-13T19:07:38.075" v="2251"/>
          <ac:spMkLst>
            <pc:docMk/>
            <pc:sldMk cId="2260179901" sldId="260"/>
            <ac:spMk id="2" creationId="{E73BABC2-FA7C-9EC3-C22D-2283D18A5F53}"/>
          </ac:spMkLst>
        </pc:spChg>
        <pc:spChg chg="mod">
          <ac:chgData name="Michael Melillo" userId="84d79d43-82e3-4495-add2-48f588e7f2c4" providerId="ADAL" clId="{B5C7358C-2184-4503-9F9B-DAE69DF47E1A}" dt="2024-10-13T19:07:38.075" v="2251"/>
          <ac:spMkLst>
            <pc:docMk/>
            <pc:sldMk cId="2260179901" sldId="260"/>
            <ac:spMk id="3" creationId="{B6CB4B54-3382-AFE3-02B3-B223F65C928C}"/>
          </ac:spMkLst>
        </pc:spChg>
      </pc:sldChg>
      <pc:sldChg chg="addSp delSp modSp mod ord">
        <pc:chgData name="Michael Melillo" userId="84d79d43-82e3-4495-add2-48f588e7f2c4" providerId="ADAL" clId="{B5C7358C-2184-4503-9F9B-DAE69DF47E1A}" dt="2024-10-13T19:06:00.271" v="2243" actId="20577"/>
        <pc:sldMkLst>
          <pc:docMk/>
          <pc:sldMk cId="1384550086" sldId="263"/>
        </pc:sldMkLst>
        <pc:spChg chg="del">
          <ac:chgData name="Michael Melillo" userId="84d79d43-82e3-4495-add2-48f588e7f2c4" providerId="ADAL" clId="{B5C7358C-2184-4503-9F9B-DAE69DF47E1A}" dt="2024-10-13T17:21:16.708" v="799" actId="478"/>
          <ac:spMkLst>
            <pc:docMk/>
            <pc:sldMk cId="1384550086" sldId="263"/>
            <ac:spMk id="2" creationId="{6B778AEC-22CB-9C49-9D7B-65E9D73E7B86}"/>
          </ac:spMkLst>
        </pc:spChg>
        <pc:spChg chg="del">
          <ac:chgData name="Michael Melillo" userId="84d79d43-82e3-4495-add2-48f588e7f2c4" providerId="ADAL" clId="{B5C7358C-2184-4503-9F9B-DAE69DF47E1A}" dt="2024-10-13T17:21:16.172" v="798" actId="478"/>
          <ac:spMkLst>
            <pc:docMk/>
            <pc:sldMk cId="1384550086" sldId="263"/>
            <ac:spMk id="3" creationId="{24715A45-8850-1D5A-1AA6-3AE8D5E904C8}"/>
          </ac:spMkLst>
        </pc:spChg>
        <pc:spChg chg="add mod">
          <ac:chgData name="Michael Melillo" userId="84d79d43-82e3-4495-add2-48f588e7f2c4" providerId="ADAL" clId="{B5C7358C-2184-4503-9F9B-DAE69DF47E1A}" dt="2024-10-13T19:06:00.271" v="2243" actId="20577"/>
          <ac:spMkLst>
            <pc:docMk/>
            <pc:sldMk cId="1384550086" sldId="263"/>
            <ac:spMk id="4" creationId="{BC936A95-75AD-E123-27CA-BB12C5D31910}"/>
          </ac:spMkLst>
        </pc:spChg>
        <pc:spChg chg="add mod">
          <ac:chgData name="Michael Melillo" userId="84d79d43-82e3-4495-add2-48f588e7f2c4" providerId="ADAL" clId="{B5C7358C-2184-4503-9F9B-DAE69DF47E1A}" dt="2024-10-13T17:25:33.809" v="816" actId="20577"/>
          <ac:spMkLst>
            <pc:docMk/>
            <pc:sldMk cId="1384550086" sldId="263"/>
            <ac:spMk id="5" creationId="{AF9C06E9-DD26-2414-8312-65317A8B7D8E}"/>
          </ac:spMkLst>
        </pc:spChg>
      </pc:sldChg>
      <pc:sldChg chg="addSp delSp modSp mod ord">
        <pc:chgData name="Michael Melillo" userId="84d79d43-82e3-4495-add2-48f588e7f2c4" providerId="ADAL" clId="{B5C7358C-2184-4503-9F9B-DAE69DF47E1A}" dt="2024-10-14T00:01:38.976" v="3190" actId="1076"/>
        <pc:sldMkLst>
          <pc:docMk/>
          <pc:sldMk cId="962204080" sldId="284"/>
        </pc:sldMkLst>
        <pc:spChg chg="mod">
          <ac:chgData name="Michael Melillo" userId="84d79d43-82e3-4495-add2-48f588e7f2c4" providerId="ADAL" clId="{B5C7358C-2184-4503-9F9B-DAE69DF47E1A}" dt="2024-10-13T19:42:37.875" v="2297" actId="20577"/>
          <ac:spMkLst>
            <pc:docMk/>
            <pc:sldMk cId="962204080" sldId="284"/>
            <ac:spMk id="2" creationId="{2F0F1F58-D439-05F5-C1CD-18A087AF258A}"/>
          </ac:spMkLst>
        </pc:spChg>
        <pc:spChg chg="del mod">
          <ac:chgData name="Michael Melillo" userId="84d79d43-82e3-4495-add2-48f588e7f2c4" providerId="ADAL" clId="{B5C7358C-2184-4503-9F9B-DAE69DF47E1A}" dt="2024-10-13T19:42:40.995" v="2298" actId="478"/>
          <ac:spMkLst>
            <pc:docMk/>
            <pc:sldMk cId="962204080" sldId="284"/>
            <ac:spMk id="3" creationId="{FA24C8D8-D7E0-66B6-E9EE-F78C005054E0}"/>
          </ac:spMkLst>
        </pc:spChg>
        <pc:spChg chg="add del mod">
          <ac:chgData name="Michael Melillo" userId="84d79d43-82e3-4495-add2-48f588e7f2c4" providerId="ADAL" clId="{B5C7358C-2184-4503-9F9B-DAE69DF47E1A}" dt="2024-10-13T19:42:41.786" v="2299" actId="478"/>
          <ac:spMkLst>
            <pc:docMk/>
            <pc:sldMk cId="962204080" sldId="284"/>
            <ac:spMk id="5" creationId="{4AC5FF8D-E03D-903A-0A21-AD0BFF050B1A}"/>
          </ac:spMkLst>
        </pc:spChg>
        <pc:spChg chg="add mod">
          <ac:chgData name="Michael Melillo" userId="84d79d43-82e3-4495-add2-48f588e7f2c4" providerId="ADAL" clId="{B5C7358C-2184-4503-9F9B-DAE69DF47E1A}" dt="2024-10-13T20:25:15.300" v="2701" actId="20577"/>
          <ac:spMkLst>
            <pc:docMk/>
            <pc:sldMk cId="962204080" sldId="284"/>
            <ac:spMk id="8" creationId="{A22BB71B-1B01-1000-3230-35AA9A81FC2F}"/>
          </ac:spMkLst>
        </pc:spChg>
        <pc:picChg chg="add del mod">
          <ac:chgData name="Michael Melillo" userId="84d79d43-82e3-4495-add2-48f588e7f2c4" providerId="ADAL" clId="{B5C7358C-2184-4503-9F9B-DAE69DF47E1A}" dt="2024-10-13T20:09:38.512" v="2476" actId="478"/>
          <ac:picMkLst>
            <pc:docMk/>
            <pc:sldMk cId="962204080" sldId="284"/>
            <ac:picMk id="7" creationId="{98585AC3-C5FB-52DA-9DD6-BE347D8A35A0}"/>
          </ac:picMkLst>
        </pc:picChg>
        <pc:picChg chg="add del mod">
          <ac:chgData name="Michael Melillo" userId="84d79d43-82e3-4495-add2-48f588e7f2c4" providerId="ADAL" clId="{B5C7358C-2184-4503-9F9B-DAE69DF47E1A}" dt="2024-10-13T20:09:45.569" v="2479" actId="478"/>
          <ac:picMkLst>
            <pc:docMk/>
            <pc:sldMk cId="962204080" sldId="284"/>
            <ac:picMk id="10" creationId="{9E92DC19-3604-5E30-92C1-1BBE098F1E29}"/>
          </ac:picMkLst>
        </pc:picChg>
        <pc:picChg chg="add del mod">
          <ac:chgData name="Michael Melillo" userId="84d79d43-82e3-4495-add2-48f588e7f2c4" providerId="ADAL" clId="{B5C7358C-2184-4503-9F9B-DAE69DF47E1A}" dt="2024-10-13T20:18:55.902" v="2484" actId="478"/>
          <ac:picMkLst>
            <pc:docMk/>
            <pc:sldMk cId="962204080" sldId="284"/>
            <ac:picMk id="12" creationId="{EE52F938-4E43-9F55-6632-0605CD387B88}"/>
          </ac:picMkLst>
        </pc:picChg>
        <pc:picChg chg="add del mod">
          <ac:chgData name="Michael Melillo" userId="84d79d43-82e3-4495-add2-48f588e7f2c4" providerId="ADAL" clId="{B5C7358C-2184-4503-9F9B-DAE69DF47E1A}" dt="2024-10-13T20:19:04.236" v="2488" actId="478"/>
          <ac:picMkLst>
            <pc:docMk/>
            <pc:sldMk cId="962204080" sldId="284"/>
            <ac:picMk id="14" creationId="{2B1FAA78-9711-C70E-3E03-8B9A3E61E159}"/>
          </ac:picMkLst>
        </pc:picChg>
        <pc:picChg chg="add del mod">
          <ac:chgData name="Michael Melillo" userId="84d79d43-82e3-4495-add2-48f588e7f2c4" providerId="ADAL" clId="{B5C7358C-2184-4503-9F9B-DAE69DF47E1A}" dt="2024-10-14T00:01:32.470" v="3185" actId="478"/>
          <ac:picMkLst>
            <pc:docMk/>
            <pc:sldMk cId="962204080" sldId="284"/>
            <ac:picMk id="16" creationId="{E0594344-4060-040F-7925-99A0DF1E153D}"/>
          </ac:picMkLst>
        </pc:picChg>
        <pc:picChg chg="add mod">
          <ac:chgData name="Michael Melillo" userId="84d79d43-82e3-4495-add2-48f588e7f2c4" providerId="ADAL" clId="{B5C7358C-2184-4503-9F9B-DAE69DF47E1A}" dt="2024-10-14T00:01:38.976" v="3190" actId="1076"/>
          <ac:picMkLst>
            <pc:docMk/>
            <pc:sldMk cId="962204080" sldId="284"/>
            <ac:picMk id="18" creationId="{DD64384C-A15E-F352-FE94-4ADFEFA03AFD}"/>
          </ac:picMkLst>
        </pc:picChg>
      </pc:sldChg>
      <pc:sldChg chg="modSp add mod">
        <pc:chgData name="Michael Melillo" userId="84d79d43-82e3-4495-add2-48f588e7f2c4" providerId="ADAL" clId="{B5C7358C-2184-4503-9F9B-DAE69DF47E1A}" dt="2024-10-13T21:07:57.062" v="2704" actId="20577"/>
        <pc:sldMkLst>
          <pc:docMk/>
          <pc:sldMk cId="3051910220" sldId="285"/>
        </pc:sldMkLst>
        <pc:spChg chg="mod">
          <ac:chgData name="Michael Melillo" userId="84d79d43-82e3-4495-add2-48f588e7f2c4" providerId="ADAL" clId="{B5C7358C-2184-4503-9F9B-DAE69DF47E1A}" dt="2024-10-13T21:07:57.062" v="2704" actId="20577"/>
          <ac:spMkLst>
            <pc:docMk/>
            <pc:sldMk cId="3051910220" sldId="285"/>
            <ac:spMk id="2" creationId="{0F48C15F-F4E5-EA0F-0928-7E40BD7BE415}"/>
          </ac:spMkLst>
        </pc:spChg>
        <pc:spChg chg="mod">
          <ac:chgData name="Michael Melillo" userId="84d79d43-82e3-4495-add2-48f588e7f2c4" providerId="ADAL" clId="{B5C7358C-2184-4503-9F9B-DAE69DF47E1A}" dt="2024-10-13T19:07:38.075" v="2251"/>
          <ac:spMkLst>
            <pc:docMk/>
            <pc:sldMk cId="3051910220" sldId="285"/>
            <ac:spMk id="3" creationId="{9CB68738-BD42-ED5D-AEE9-1B5B5537FC65}"/>
          </ac:spMkLst>
        </pc:spChg>
      </pc:sldChg>
      <pc:sldChg chg="add del">
        <pc:chgData name="Michael Melillo" userId="84d79d43-82e3-4495-add2-48f588e7f2c4" providerId="ADAL" clId="{B5C7358C-2184-4503-9F9B-DAE69DF47E1A}" dt="2024-10-13T17:20:45.658" v="787" actId="47"/>
        <pc:sldMkLst>
          <pc:docMk/>
          <pc:sldMk cId="1341307089" sldId="286"/>
        </pc:sldMkLst>
      </pc:sldChg>
      <pc:sldChg chg="add del">
        <pc:chgData name="Michael Melillo" userId="84d79d43-82e3-4495-add2-48f588e7f2c4" providerId="ADAL" clId="{B5C7358C-2184-4503-9F9B-DAE69DF47E1A}" dt="2024-10-14T04:50:27.313" v="3736" actId="47"/>
        <pc:sldMkLst>
          <pc:docMk/>
          <pc:sldMk cId="2096360866" sldId="286"/>
        </pc:sldMkLst>
      </pc:sldChg>
      <pc:sldChg chg="add del">
        <pc:chgData name="Michael Melillo" userId="84d79d43-82e3-4495-add2-48f588e7f2c4" providerId="ADAL" clId="{B5C7358C-2184-4503-9F9B-DAE69DF47E1A}" dt="2024-10-13T17:21:00.265" v="792" actId="47"/>
        <pc:sldMkLst>
          <pc:docMk/>
          <pc:sldMk cId="4220541428" sldId="286"/>
        </pc:sldMkLst>
      </pc:sldChg>
      <pc:sldChg chg="addSp delSp modSp add mod ord">
        <pc:chgData name="Michael Melillo" userId="84d79d43-82e3-4495-add2-48f588e7f2c4" providerId="ADAL" clId="{B5C7358C-2184-4503-9F9B-DAE69DF47E1A}" dt="2024-10-13T19:15:39.213" v="2269" actId="1076"/>
        <pc:sldMkLst>
          <pc:docMk/>
          <pc:sldMk cId="1978364329" sldId="287"/>
        </pc:sldMkLst>
        <pc:spChg chg="add del mod">
          <ac:chgData name="Michael Melillo" userId="84d79d43-82e3-4495-add2-48f588e7f2c4" providerId="ADAL" clId="{B5C7358C-2184-4503-9F9B-DAE69DF47E1A}" dt="2024-10-13T17:28:27.897" v="1211" actId="478"/>
          <ac:spMkLst>
            <pc:docMk/>
            <pc:sldMk cId="1978364329" sldId="287"/>
            <ac:spMk id="3" creationId="{F0FE8B22-9E48-1C9D-9C69-6D00EC651365}"/>
          </ac:spMkLst>
        </pc:spChg>
        <pc:spChg chg="del">
          <ac:chgData name="Michael Melillo" userId="84d79d43-82e3-4495-add2-48f588e7f2c4" providerId="ADAL" clId="{B5C7358C-2184-4503-9F9B-DAE69DF47E1A}" dt="2024-10-13T17:28:25.768" v="1210" actId="478"/>
          <ac:spMkLst>
            <pc:docMk/>
            <pc:sldMk cId="1978364329" sldId="287"/>
            <ac:spMk id="4" creationId="{BC936A95-75AD-E123-27CA-BB12C5D31910}"/>
          </ac:spMkLst>
        </pc:spChg>
        <pc:spChg chg="mod">
          <ac:chgData name="Michael Melillo" userId="84d79d43-82e3-4495-add2-48f588e7f2c4" providerId="ADAL" clId="{B5C7358C-2184-4503-9F9B-DAE69DF47E1A}" dt="2024-10-13T17:28:21.797" v="1207" actId="20577"/>
          <ac:spMkLst>
            <pc:docMk/>
            <pc:sldMk cId="1978364329" sldId="287"/>
            <ac:spMk id="5" creationId="{AF9C06E9-DD26-2414-8312-65317A8B7D8E}"/>
          </ac:spMkLst>
        </pc:spChg>
        <pc:spChg chg="add mod">
          <ac:chgData name="Michael Melillo" userId="84d79d43-82e3-4495-add2-48f588e7f2c4" providerId="ADAL" clId="{B5C7358C-2184-4503-9F9B-DAE69DF47E1A}" dt="2024-10-13T19:13:58.107" v="2253" actId="20577"/>
          <ac:spMkLst>
            <pc:docMk/>
            <pc:sldMk cId="1978364329" sldId="287"/>
            <ac:spMk id="8" creationId="{BC30345C-791D-4B2F-D233-01EB5353AC17}"/>
          </ac:spMkLst>
        </pc:spChg>
        <pc:picChg chg="add mod">
          <ac:chgData name="Michael Melillo" userId="84d79d43-82e3-4495-add2-48f588e7f2c4" providerId="ADAL" clId="{B5C7358C-2184-4503-9F9B-DAE69DF47E1A}" dt="2024-10-13T18:40:56.009" v="1231" actId="14100"/>
          <ac:picMkLst>
            <pc:docMk/>
            <pc:sldMk cId="1978364329" sldId="287"/>
            <ac:picMk id="7" creationId="{C92A5218-FDF3-F0AD-0F4E-BA2150C74C96}"/>
          </ac:picMkLst>
        </pc:picChg>
        <pc:picChg chg="add mod">
          <ac:chgData name="Michael Melillo" userId="84d79d43-82e3-4495-add2-48f588e7f2c4" providerId="ADAL" clId="{B5C7358C-2184-4503-9F9B-DAE69DF47E1A}" dt="2024-10-13T19:15:39.213" v="2269" actId="1076"/>
          <ac:picMkLst>
            <pc:docMk/>
            <pc:sldMk cId="1978364329" sldId="287"/>
            <ac:picMk id="10" creationId="{0FB5FB6C-4BF2-F1CB-D7F7-2DD7A60FAFAB}"/>
          </ac:picMkLst>
        </pc:picChg>
      </pc:sldChg>
      <pc:sldChg chg="del">
        <pc:chgData name="Michael Melillo" userId="84d79d43-82e3-4495-add2-48f588e7f2c4" providerId="ADAL" clId="{B5C7358C-2184-4503-9F9B-DAE69DF47E1A}" dt="2024-10-13T17:20:59.305" v="791" actId="47"/>
        <pc:sldMkLst>
          <pc:docMk/>
          <pc:sldMk cId="2205252647" sldId="287"/>
        </pc:sldMkLst>
      </pc:sldChg>
      <pc:sldChg chg="modSp mod">
        <pc:chgData name="Michael Melillo" userId="84d79d43-82e3-4495-add2-48f588e7f2c4" providerId="ADAL" clId="{B5C7358C-2184-4503-9F9B-DAE69DF47E1A}" dt="2024-10-13T18:19:06.113" v="1227" actId="20577"/>
        <pc:sldMkLst>
          <pc:docMk/>
          <pc:sldMk cId="4050215013" sldId="288"/>
        </pc:sldMkLst>
        <pc:spChg chg="mod">
          <ac:chgData name="Michael Melillo" userId="84d79d43-82e3-4495-add2-48f588e7f2c4" providerId="ADAL" clId="{B5C7358C-2184-4503-9F9B-DAE69DF47E1A}" dt="2024-10-13T18:19:06.113" v="1227" actId="20577"/>
          <ac:spMkLst>
            <pc:docMk/>
            <pc:sldMk cId="4050215013" sldId="288"/>
            <ac:spMk id="3" creationId="{FA24C8D8-D7E0-66B6-E9EE-F78C005054E0}"/>
          </ac:spMkLst>
        </pc:spChg>
      </pc:sldChg>
      <pc:sldChg chg="addSp delSp modSp add mod">
        <pc:chgData name="Michael Melillo" userId="84d79d43-82e3-4495-add2-48f588e7f2c4" providerId="ADAL" clId="{B5C7358C-2184-4503-9F9B-DAE69DF47E1A}" dt="2024-10-13T19:03:49.536" v="2221" actId="20577"/>
        <pc:sldMkLst>
          <pc:docMk/>
          <pc:sldMk cId="1996915790" sldId="289"/>
        </pc:sldMkLst>
        <pc:spChg chg="add del mod">
          <ac:chgData name="Michael Melillo" userId="84d79d43-82e3-4495-add2-48f588e7f2c4" providerId="ADAL" clId="{B5C7358C-2184-4503-9F9B-DAE69DF47E1A}" dt="2024-10-13T19:02:08.139" v="2052" actId="478"/>
          <ac:spMkLst>
            <pc:docMk/>
            <pc:sldMk cId="1996915790" sldId="289"/>
            <ac:spMk id="3" creationId="{5E4F380B-4BF1-4DE1-75BE-B1AA9C48BD0A}"/>
          </ac:spMkLst>
        </pc:spChg>
        <pc:spChg chg="mod">
          <ac:chgData name="Michael Melillo" userId="84d79d43-82e3-4495-add2-48f588e7f2c4" providerId="ADAL" clId="{B5C7358C-2184-4503-9F9B-DAE69DF47E1A}" dt="2024-10-13T19:02:04.652" v="2050" actId="20577"/>
          <ac:spMkLst>
            <pc:docMk/>
            <pc:sldMk cId="1996915790" sldId="289"/>
            <ac:spMk id="5" creationId="{AF9C06E9-DD26-2414-8312-65317A8B7D8E}"/>
          </ac:spMkLst>
        </pc:spChg>
        <pc:spChg chg="del">
          <ac:chgData name="Michael Melillo" userId="84d79d43-82e3-4495-add2-48f588e7f2c4" providerId="ADAL" clId="{B5C7358C-2184-4503-9F9B-DAE69DF47E1A}" dt="2024-10-13T19:02:06.866" v="2051" actId="478"/>
          <ac:spMkLst>
            <pc:docMk/>
            <pc:sldMk cId="1996915790" sldId="289"/>
            <ac:spMk id="8" creationId="{BC30345C-791D-4B2F-D233-01EB5353AC17}"/>
          </ac:spMkLst>
        </pc:spChg>
        <pc:spChg chg="add mod">
          <ac:chgData name="Michael Melillo" userId="84d79d43-82e3-4495-add2-48f588e7f2c4" providerId="ADAL" clId="{B5C7358C-2184-4503-9F9B-DAE69DF47E1A}" dt="2024-10-13T19:03:49.536" v="2221" actId="20577"/>
          <ac:spMkLst>
            <pc:docMk/>
            <pc:sldMk cId="1996915790" sldId="289"/>
            <ac:spMk id="9" creationId="{45BB3346-45A6-5FC2-E82A-DAED4C1637B7}"/>
          </ac:spMkLst>
        </pc:spChg>
        <pc:picChg chg="add mod modCrop">
          <ac:chgData name="Michael Melillo" userId="84d79d43-82e3-4495-add2-48f588e7f2c4" providerId="ADAL" clId="{B5C7358C-2184-4503-9F9B-DAE69DF47E1A}" dt="2024-10-13T19:02:55.912" v="2063" actId="1076"/>
          <ac:picMkLst>
            <pc:docMk/>
            <pc:sldMk cId="1996915790" sldId="289"/>
            <ac:picMk id="6" creationId="{00870FB6-3B94-B3D2-3BD6-818A73779C33}"/>
          </ac:picMkLst>
        </pc:picChg>
        <pc:picChg chg="del mod">
          <ac:chgData name="Michael Melillo" userId="84d79d43-82e3-4495-add2-48f588e7f2c4" providerId="ADAL" clId="{B5C7358C-2184-4503-9F9B-DAE69DF47E1A}" dt="2024-10-13T19:01:58.429" v="2016" actId="478"/>
          <ac:picMkLst>
            <pc:docMk/>
            <pc:sldMk cId="1996915790" sldId="289"/>
            <ac:picMk id="7" creationId="{C92A5218-FDF3-F0AD-0F4E-BA2150C74C96}"/>
          </ac:picMkLst>
        </pc:picChg>
      </pc:sldChg>
      <pc:sldChg chg="modSp add mod">
        <pc:chgData name="Michael Melillo" userId="84d79d43-82e3-4495-add2-48f588e7f2c4" providerId="ADAL" clId="{B5C7358C-2184-4503-9F9B-DAE69DF47E1A}" dt="2024-10-13T19:42:18.832" v="2281" actId="20577"/>
        <pc:sldMkLst>
          <pc:docMk/>
          <pc:sldMk cId="2641302539" sldId="290"/>
        </pc:sldMkLst>
        <pc:spChg chg="mod">
          <ac:chgData name="Michael Melillo" userId="84d79d43-82e3-4495-add2-48f588e7f2c4" providerId="ADAL" clId="{B5C7358C-2184-4503-9F9B-DAE69DF47E1A}" dt="2024-10-13T19:42:18.832" v="2281" actId="20577"/>
          <ac:spMkLst>
            <pc:docMk/>
            <pc:sldMk cId="2641302539" sldId="290"/>
            <ac:spMk id="5" creationId="{AF9C06E9-DD26-2414-8312-65317A8B7D8E}"/>
          </ac:spMkLst>
        </pc:spChg>
        <pc:spChg chg="mod">
          <ac:chgData name="Michael Melillo" userId="84d79d43-82e3-4495-add2-48f588e7f2c4" providerId="ADAL" clId="{B5C7358C-2184-4503-9F9B-DAE69DF47E1A}" dt="2024-10-13T19:13:52.112" v="2252" actId="20577"/>
          <ac:spMkLst>
            <pc:docMk/>
            <pc:sldMk cId="2641302539" sldId="290"/>
            <ac:spMk id="8" creationId="{BC30345C-791D-4B2F-D233-01EB5353AC17}"/>
          </ac:spMkLst>
        </pc:spChg>
      </pc:sldChg>
      <pc:sldChg chg="addSp modSp add mod ord">
        <pc:chgData name="Michael Melillo" userId="84d79d43-82e3-4495-add2-48f588e7f2c4" providerId="ADAL" clId="{B5C7358C-2184-4503-9F9B-DAE69DF47E1A}" dt="2024-10-14T00:25:01.917" v="3671" actId="20577"/>
        <pc:sldMkLst>
          <pc:docMk/>
          <pc:sldMk cId="3971302247" sldId="291"/>
        </pc:sldMkLst>
        <pc:spChg chg="mod">
          <ac:chgData name="Michael Melillo" userId="84d79d43-82e3-4495-add2-48f588e7f2c4" providerId="ADAL" clId="{B5C7358C-2184-4503-9F9B-DAE69DF47E1A}" dt="2024-10-14T00:25:01.917" v="3671" actId="20577"/>
          <ac:spMkLst>
            <pc:docMk/>
            <pc:sldMk cId="3971302247" sldId="291"/>
            <ac:spMk id="2" creationId="{2F0F1F58-D439-05F5-C1CD-18A087AF258A}"/>
          </ac:spMkLst>
        </pc:spChg>
        <pc:spChg chg="mod">
          <ac:chgData name="Michael Melillo" userId="84d79d43-82e3-4495-add2-48f588e7f2c4" providerId="ADAL" clId="{B5C7358C-2184-4503-9F9B-DAE69DF47E1A}" dt="2024-10-14T00:22:59.947" v="3669" actId="6549"/>
          <ac:spMkLst>
            <pc:docMk/>
            <pc:sldMk cId="3971302247" sldId="291"/>
            <ac:spMk id="3" creationId="{FA24C8D8-D7E0-66B6-E9EE-F78C005054E0}"/>
          </ac:spMkLst>
        </pc:spChg>
        <pc:spChg chg="add">
          <ac:chgData name="Michael Melillo" userId="84d79d43-82e3-4495-add2-48f588e7f2c4" providerId="ADAL" clId="{B5C7358C-2184-4503-9F9B-DAE69DF47E1A}" dt="2024-10-13T21:23:02.941" v="2708"/>
          <ac:spMkLst>
            <pc:docMk/>
            <pc:sldMk cId="3971302247" sldId="291"/>
            <ac:spMk id="4" creationId="{BA5E757F-661A-68C7-BEEB-471B01F599CA}"/>
          </ac:spMkLst>
        </pc:spChg>
        <pc:spChg chg="add">
          <ac:chgData name="Michael Melillo" userId="84d79d43-82e3-4495-add2-48f588e7f2c4" providerId="ADAL" clId="{B5C7358C-2184-4503-9F9B-DAE69DF47E1A}" dt="2024-10-13T21:23:05.535" v="2709"/>
          <ac:spMkLst>
            <pc:docMk/>
            <pc:sldMk cId="3971302247" sldId="291"/>
            <ac:spMk id="5" creationId="{58C6B00D-1805-F8E7-673C-7ED633AB2FD4}"/>
          </ac:spMkLst>
        </pc:spChg>
      </pc:sldChg>
      <pc:sldChg chg="addSp delSp modSp add mod">
        <pc:chgData name="Michael Melillo" userId="84d79d43-82e3-4495-add2-48f588e7f2c4" providerId="ADAL" clId="{B5C7358C-2184-4503-9F9B-DAE69DF47E1A}" dt="2024-10-13T21:34:00.570" v="3023" actId="20577"/>
        <pc:sldMkLst>
          <pc:docMk/>
          <pc:sldMk cId="1697827795" sldId="292"/>
        </pc:sldMkLst>
        <pc:spChg chg="mod">
          <ac:chgData name="Michael Melillo" userId="84d79d43-82e3-4495-add2-48f588e7f2c4" providerId="ADAL" clId="{B5C7358C-2184-4503-9F9B-DAE69DF47E1A}" dt="2024-10-13T21:33:11.789" v="2858" actId="20577"/>
          <ac:spMkLst>
            <pc:docMk/>
            <pc:sldMk cId="1697827795" sldId="292"/>
            <ac:spMk id="2" creationId="{2F0F1F58-D439-05F5-C1CD-18A087AF258A}"/>
          </ac:spMkLst>
        </pc:spChg>
        <pc:spChg chg="add mod">
          <ac:chgData name="Michael Melillo" userId="84d79d43-82e3-4495-add2-48f588e7f2c4" providerId="ADAL" clId="{B5C7358C-2184-4503-9F9B-DAE69DF47E1A}" dt="2024-10-13T21:34:00.570" v="3023" actId="20577"/>
          <ac:spMkLst>
            <pc:docMk/>
            <pc:sldMk cId="1697827795" sldId="292"/>
            <ac:spMk id="3" creationId="{C2B2E9C9-633C-96D4-346F-785A2B941D9B}"/>
          </ac:spMkLst>
        </pc:spChg>
        <pc:spChg chg="mod">
          <ac:chgData name="Michael Melillo" userId="84d79d43-82e3-4495-add2-48f588e7f2c4" providerId="ADAL" clId="{B5C7358C-2184-4503-9F9B-DAE69DF47E1A}" dt="2024-10-13T21:33:28.500" v="2929" actId="20577"/>
          <ac:spMkLst>
            <pc:docMk/>
            <pc:sldMk cId="1697827795" sldId="292"/>
            <ac:spMk id="8" creationId="{A22BB71B-1B01-1000-3230-35AA9A81FC2F}"/>
          </ac:spMkLst>
        </pc:spChg>
        <pc:picChg chg="del mod">
          <ac:chgData name="Michael Melillo" userId="84d79d43-82e3-4495-add2-48f588e7f2c4" providerId="ADAL" clId="{B5C7358C-2184-4503-9F9B-DAE69DF47E1A}" dt="2024-10-13T21:33:13.643" v="2860" actId="478"/>
          <ac:picMkLst>
            <pc:docMk/>
            <pc:sldMk cId="1697827795" sldId="292"/>
            <ac:picMk id="16" creationId="{E0594344-4060-040F-7925-99A0DF1E153D}"/>
          </ac:picMkLst>
        </pc:picChg>
      </pc:sldChg>
      <pc:sldChg chg="delSp modSp add del mod">
        <pc:chgData name="Michael Melillo" userId="84d79d43-82e3-4495-add2-48f588e7f2c4" providerId="ADAL" clId="{B5C7358C-2184-4503-9F9B-DAE69DF47E1A}" dt="2024-10-14T00:24:56.814" v="3670" actId="47"/>
        <pc:sldMkLst>
          <pc:docMk/>
          <pc:sldMk cId="4186015463" sldId="293"/>
        </pc:sldMkLst>
        <pc:spChg chg="mod">
          <ac:chgData name="Michael Melillo" userId="84d79d43-82e3-4495-add2-48f588e7f2c4" providerId="ADAL" clId="{B5C7358C-2184-4503-9F9B-DAE69DF47E1A}" dt="2024-10-13T21:37:08.656" v="3053" actId="20577"/>
          <ac:spMkLst>
            <pc:docMk/>
            <pc:sldMk cId="4186015463" sldId="293"/>
            <ac:spMk id="2" creationId="{AF9E4DA1-6254-761C-C709-9CC2EEA761D8}"/>
          </ac:spMkLst>
        </pc:spChg>
        <pc:spChg chg="del mod">
          <ac:chgData name="Michael Melillo" userId="84d79d43-82e3-4495-add2-48f588e7f2c4" providerId="ADAL" clId="{B5C7358C-2184-4503-9F9B-DAE69DF47E1A}" dt="2024-10-13T21:37:14.186" v="3055" actId="478"/>
          <ac:spMkLst>
            <pc:docMk/>
            <pc:sldMk cId="4186015463" sldId="293"/>
            <ac:spMk id="3" creationId="{53706A75-1402-61C8-0C6B-06FE8EE11FEB}"/>
          </ac:spMkLst>
        </pc:spChg>
      </pc:sldChg>
      <pc:sldChg chg="addSp delSp modSp add mod">
        <pc:chgData name="Michael Melillo" userId="84d79d43-82e3-4495-add2-48f588e7f2c4" providerId="ADAL" clId="{B5C7358C-2184-4503-9F9B-DAE69DF47E1A}" dt="2024-10-14T00:39:28.879" v="3694" actId="14100"/>
        <pc:sldMkLst>
          <pc:docMk/>
          <pc:sldMk cId="113270238" sldId="294"/>
        </pc:sldMkLst>
        <pc:spChg chg="del">
          <ac:chgData name="Michael Melillo" userId="84d79d43-82e3-4495-add2-48f588e7f2c4" providerId="ADAL" clId="{B5C7358C-2184-4503-9F9B-DAE69DF47E1A}" dt="2024-10-13T21:37:51.587" v="3061" actId="478"/>
          <ac:spMkLst>
            <pc:docMk/>
            <pc:sldMk cId="113270238" sldId="294"/>
            <ac:spMk id="2" creationId="{0F48C15F-F4E5-EA0F-0928-7E40BD7BE415}"/>
          </ac:spMkLst>
        </pc:spChg>
        <pc:spChg chg="mod">
          <ac:chgData name="Michael Melillo" userId="84d79d43-82e3-4495-add2-48f588e7f2c4" providerId="ADAL" clId="{B5C7358C-2184-4503-9F9B-DAE69DF47E1A}" dt="2024-10-13T22:16:31.249" v="3107" actId="20577"/>
          <ac:spMkLst>
            <pc:docMk/>
            <pc:sldMk cId="113270238" sldId="294"/>
            <ac:spMk id="3" creationId="{9CB68738-BD42-ED5D-AEE9-1B5B5537FC65}"/>
          </ac:spMkLst>
        </pc:spChg>
        <pc:spChg chg="add del mod">
          <ac:chgData name="Michael Melillo" userId="84d79d43-82e3-4495-add2-48f588e7f2c4" providerId="ADAL" clId="{B5C7358C-2184-4503-9F9B-DAE69DF47E1A}" dt="2024-10-13T21:37:53.006" v="3062" actId="478"/>
          <ac:spMkLst>
            <pc:docMk/>
            <pc:sldMk cId="113270238" sldId="294"/>
            <ac:spMk id="5" creationId="{6349D0C4-FD07-A95E-D3A0-53576F99F24C}"/>
          </ac:spMkLst>
        </pc:spChg>
        <pc:spChg chg="add mod">
          <ac:chgData name="Michael Melillo" userId="84d79d43-82e3-4495-add2-48f588e7f2c4" providerId="ADAL" clId="{B5C7358C-2184-4503-9F9B-DAE69DF47E1A}" dt="2024-10-14T00:39:19.229" v="3691" actId="14100"/>
          <ac:spMkLst>
            <pc:docMk/>
            <pc:sldMk cId="113270238" sldId="294"/>
            <ac:spMk id="9" creationId="{122E0902-C2D7-0884-957E-0FE7DF7D8D21}"/>
          </ac:spMkLst>
        </pc:spChg>
        <pc:spChg chg="add mod">
          <ac:chgData name="Michael Melillo" userId="84d79d43-82e3-4495-add2-48f588e7f2c4" providerId="ADAL" clId="{B5C7358C-2184-4503-9F9B-DAE69DF47E1A}" dt="2024-10-14T00:39:06.566" v="3687" actId="14100"/>
          <ac:spMkLst>
            <pc:docMk/>
            <pc:sldMk cId="113270238" sldId="294"/>
            <ac:spMk id="10" creationId="{01616CBC-2E70-7AE6-DE3F-58CBA9EF344E}"/>
          </ac:spMkLst>
        </pc:spChg>
        <pc:spChg chg="add del mod">
          <ac:chgData name="Michael Melillo" userId="84d79d43-82e3-4495-add2-48f588e7f2c4" providerId="ADAL" clId="{B5C7358C-2184-4503-9F9B-DAE69DF47E1A}" dt="2024-10-14T00:39:01.299" v="3686" actId="478"/>
          <ac:spMkLst>
            <pc:docMk/>
            <pc:sldMk cId="113270238" sldId="294"/>
            <ac:spMk id="11" creationId="{06ED4C35-C33B-5FA9-0C76-B5A34C6EAF5E}"/>
          </ac:spMkLst>
        </pc:spChg>
        <pc:spChg chg="add mod">
          <ac:chgData name="Michael Melillo" userId="84d79d43-82e3-4495-add2-48f588e7f2c4" providerId="ADAL" clId="{B5C7358C-2184-4503-9F9B-DAE69DF47E1A}" dt="2024-10-14T00:39:28.879" v="3694" actId="14100"/>
          <ac:spMkLst>
            <pc:docMk/>
            <pc:sldMk cId="113270238" sldId="294"/>
            <ac:spMk id="12" creationId="{A5769481-1545-D534-9197-DA4EA1C81F2A}"/>
          </ac:spMkLst>
        </pc:spChg>
        <pc:picChg chg="add mod">
          <ac:chgData name="Michael Melillo" userId="84d79d43-82e3-4495-add2-48f588e7f2c4" providerId="ADAL" clId="{B5C7358C-2184-4503-9F9B-DAE69DF47E1A}" dt="2024-10-13T21:37:58.253" v="3065" actId="1076"/>
          <ac:picMkLst>
            <pc:docMk/>
            <pc:sldMk cId="113270238" sldId="294"/>
            <ac:picMk id="7" creationId="{D9BE05B3-D8CF-2863-653F-E4933BE9813A}"/>
          </ac:picMkLst>
        </pc:picChg>
        <pc:inkChg chg="add del">
          <ac:chgData name="Michael Melillo" userId="84d79d43-82e3-4495-add2-48f588e7f2c4" providerId="ADAL" clId="{B5C7358C-2184-4503-9F9B-DAE69DF47E1A}" dt="2024-10-14T00:38:04.053" v="3673" actId="9405"/>
          <ac:inkMkLst>
            <pc:docMk/>
            <pc:sldMk cId="113270238" sldId="294"/>
            <ac:inkMk id="8" creationId="{0B4B99C0-6259-7FBC-99B2-5B286DBB8A1B}"/>
          </ac:inkMkLst>
        </pc:inkChg>
      </pc:sldChg>
      <pc:sldChg chg="addSp delSp modSp add mod modClrScheme chgLayout">
        <pc:chgData name="Michael Melillo" userId="84d79d43-82e3-4495-add2-48f588e7f2c4" providerId="ADAL" clId="{B5C7358C-2184-4503-9F9B-DAE69DF47E1A}" dt="2024-10-14T00:58:29.226" v="3735" actId="14100"/>
        <pc:sldMkLst>
          <pc:docMk/>
          <pc:sldMk cId="423944819" sldId="295"/>
        </pc:sldMkLst>
        <pc:spChg chg="mod ord">
          <ac:chgData name="Michael Melillo" userId="84d79d43-82e3-4495-add2-48f588e7f2c4" providerId="ADAL" clId="{B5C7358C-2184-4503-9F9B-DAE69DF47E1A}" dt="2024-10-14T00:06:53.282" v="3326" actId="700"/>
          <ac:spMkLst>
            <pc:docMk/>
            <pc:sldMk cId="423944819" sldId="295"/>
            <ac:spMk id="3" creationId="{9CB68738-BD42-ED5D-AEE9-1B5B5537FC65}"/>
          </ac:spMkLst>
        </pc:spChg>
        <pc:spChg chg="add del mod ord">
          <ac:chgData name="Michael Melillo" userId="84d79d43-82e3-4495-add2-48f588e7f2c4" providerId="ADAL" clId="{B5C7358C-2184-4503-9F9B-DAE69DF47E1A}" dt="2024-10-14T00:04:10.571" v="3222" actId="700"/>
          <ac:spMkLst>
            <pc:docMk/>
            <pc:sldMk cId="423944819" sldId="295"/>
            <ac:spMk id="8" creationId="{2847ACFE-AF45-1110-2A2E-F80ABF64DCFD}"/>
          </ac:spMkLst>
        </pc:spChg>
        <pc:spChg chg="add del mod ord">
          <ac:chgData name="Michael Melillo" userId="84d79d43-82e3-4495-add2-48f588e7f2c4" providerId="ADAL" clId="{B5C7358C-2184-4503-9F9B-DAE69DF47E1A}" dt="2024-10-14T00:04:10.571" v="3222" actId="700"/>
          <ac:spMkLst>
            <pc:docMk/>
            <pc:sldMk cId="423944819" sldId="295"/>
            <ac:spMk id="9" creationId="{AF1A4DD3-1A30-A8BC-E720-A801BB797908}"/>
          </ac:spMkLst>
        </pc:spChg>
        <pc:spChg chg="add del mod ord">
          <ac:chgData name="Michael Melillo" userId="84d79d43-82e3-4495-add2-48f588e7f2c4" providerId="ADAL" clId="{B5C7358C-2184-4503-9F9B-DAE69DF47E1A}" dt="2024-10-14T00:04:10.571" v="3222" actId="700"/>
          <ac:spMkLst>
            <pc:docMk/>
            <pc:sldMk cId="423944819" sldId="295"/>
            <ac:spMk id="10" creationId="{C12A5530-69EC-563B-3384-F94588F20DE4}"/>
          </ac:spMkLst>
        </pc:spChg>
        <pc:spChg chg="add del mod ord">
          <ac:chgData name="Michael Melillo" userId="84d79d43-82e3-4495-add2-48f588e7f2c4" providerId="ADAL" clId="{B5C7358C-2184-4503-9F9B-DAE69DF47E1A}" dt="2024-10-14T00:04:10.571" v="3222" actId="700"/>
          <ac:spMkLst>
            <pc:docMk/>
            <pc:sldMk cId="423944819" sldId="295"/>
            <ac:spMk id="11" creationId="{A0CF3C2D-46D3-5F0B-E6E8-674717EC98A9}"/>
          </ac:spMkLst>
        </pc:spChg>
        <pc:spChg chg="add del mod ord">
          <ac:chgData name="Michael Melillo" userId="84d79d43-82e3-4495-add2-48f588e7f2c4" providerId="ADAL" clId="{B5C7358C-2184-4503-9F9B-DAE69DF47E1A}" dt="2024-10-14T00:04:49.109" v="3228" actId="700"/>
          <ac:spMkLst>
            <pc:docMk/>
            <pc:sldMk cId="423944819" sldId="295"/>
            <ac:spMk id="12" creationId="{4332B09A-6BE8-2D3E-7100-8DD7B74B493F}"/>
          </ac:spMkLst>
        </pc:spChg>
        <pc:spChg chg="add del mod ord">
          <ac:chgData name="Michael Melillo" userId="84d79d43-82e3-4495-add2-48f588e7f2c4" providerId="ADAL" clId="{B5C7358C-2184-4503-9F9B-DAE69DF47E1A}" dt="2024-10-14T00:04:49.109" v="3228" actId="700"/>
          <ac:spMkLst>
            <pc:docMk/>
            <pc:sldMk cId="423944819" sldId="295"/>
            <ac:spMk id="13" creationId="{8B876706-4662-1696-A182-D486F356291A}"/>
          </ac:spMkLst>
        </pc:spChg>
        <pc:spChg chg="add del mod ord">
          <ac:chgData name="Michael Melillo" userId="84d79d43-82e3-4495-add2-48f588e7f2c4" providerId="ADAL" clId="{B5C7358C-2184-4503-9F9B-DAE69DF47E1A}" dt="2024-10-14T00:04:49.109" v="3228" actId="700"/>
          <ac:spMkLst>
            <pc:docMk/>
            <pc:sldMk cId="423944819" sldId="295"/>
            <ac:spMk id="14" creationId="{EACC8EA3-0D04-1569-9B77-E83B6F3AA861}"/>
          </ac:spMkLst>
        </pc:spChg>
        <pc:spChg chg="add del mod ord">
          <ac:chgData name="Michael Melillo" userId="84d79d43-82e3-4495-add2-48f588e7f2c4" providerId="ADAL" clId="{B5C7358C-2184-4503-9F9B-DAE69DF47E1A}" dt="2024-10-14T00:04:49.109" v="3228" actId="700"/>
          <ac:spMkLst>
            <pc:docMk/>
            <pc:sldMk cId="423944819" sldId="295"/>
            <ac:spMk id="15" creationId="{52DA6412-AB5D-3FB1-6594-36D91641E229}"/>
          </ac:spMkLst>
        </pc:spChg>
        <pc:spChg chg="add del mod ord">
          <ac:chgData name="Michael Melillo" userId="84d79d43-82e3-4495-add2-48f588e7f2c4" providerId="ADAL" clId="{B5C7358C-2184-4503-9F9B-DAE69DF47E1A}" dt="2024-10-14T00:06:53.282" v="3326" actId="700"/>
          <ac:spMkLst>
            <pc:docMk/>
            <pc:sldMk cId="423944819" sldId="295"/>
            <ac:spMk id="16" creationId="{2E7131DF-2C9C-519D-AE87-577AB0D944EE}"/>
          </ac:spMkLst>
        </pc:spChg>
        <pc:spChg chg="add del mod ord">
          <ac:chgData name="Michael Melillo" userId="84d79d43-82e3-4495-add2-48f588e7f2c4" providerId="ADAL" clId="{B5C7358C-2184-4503-9F9B-DAE69DF47E1A}" dt="2024-10-14T00:06:53.282" v="3326" actId="700"/>
          <ac:spMkLst>
            <pc:docMk/>
            <pc:sldMk cId="423944819" sldId="295"/>
            <ac:spMk id="17" creationId="{9E2C1C1C-4207-DD2B-D42F-4186386DB73D}"/>
          </ac:spMkLst>
        </pc:spChg>
        <pc:spChg chg="add del mod ord">
          <ac:chgData name="Michael Melillo" userId="84d79d43-82e3-4495-add2-48f588e7f2c4" providerId="ADAL" clId="{B5C7358C-2184-4503-9F9B-DAE69DF47E1A}" dt="2024-10-14T00:06:53.282" v="3326" actId="700"/>
          <ac:spMkLst>
            <pc:docMk/>
            <pc:sldMk cId="423944819" sldId="295"/>
            <ac:spMk id="18" creationId="{B3F0DFD6-19B1-24ED-77F4-2169BF5D0008}"/>
          </ac:spMkLst>
        </pc:spChg>
        <pc:spChg chg="add del mod ord">
          <ac:chgData name="Michael Melillo" userId="84d79d43-82e3-4495-add2-48f588e7f2c4" providerId="ADAL" clId="{B5C7358C-2184-4503-9F9B-DAE69DF47E1A}" dt="2024-10-14T00:06:53.282" v="3326" actId="700"/>
          <ac:spMkLst>
            <pc:docMk/>
            <pc:sldMk cId="423944819" sldId="295"/>
            <ac:spMk id="19" creationId="{D00A6E1B-BDCB-C66A-E113-50DAF480302E}"/>
          </ac:spMkLst>
        </pc:spChg>
        <pc:spChg chg="add del mod">
          <ac:chgData name="Michael Melillo" userId="84d79d43-82e3-4495-add2-48f588e7f2c4" providerId="ADAL" clId="{B5C7358C-2184-4503-9F9B-DAE69DF47E1A}" dt="2024-10-14T00:06:52.566" v="3323" actId="478"/>
          <ac:spMkLst>
            <pc:docMk/>
            <pc:sldMk cId="423944819" sldId="295"/>
            <ac:spMk id="21" creationId="{7F52A09A-8844-5D65-E0FD-3BAF0E748727}"/>
          </ac:spMkLst>
        </pc:spChg>
        <pc:spChg chg="add mod">
          <ac:chgData name="Michael Melillo" userId="84d79d43-82e3-4495-add2-48f588e7f2c4" providerId="ADAL" clId="{B5C7358C-2184-4503-9F9B-DAE69DF47E1A}" dt="2024-10-14T00:06:52.325" v="3322"/>
          <ac:spMkLst>
            <pc:docMk/>
            <pc:sldMk cId="423944819" sldId="295"/>
            <ac:spMk id="22" creationId="{C1A17026-A865-0E45-5891-1C4093298905}"/>
          </ac:spMkLst>
        </pc:spChg>
        <pc:spChg chg="add mod">
          <ac:chgData name="Michael Melillo" userId="84d79d43-82e3-4495-add2-48f588e7f2c4" providerId="ADAL" clId="{B5C7358C-2184-4503-9F9B-DAE69DF47E1A}" dt="2024-10-14T00:07:43.932" v="3425" actId="122"/>
          <ac:spMkLst>
            <pc:docMk/>
            <pc:sldMk cId="423944819" sldId="295"/>
            <ac:spMk id="24" creationId="{89775360-8CFF-7639-2A21-88A28D6F362B}"/>
          </ac:spMkLst>
        </pc:spChg>
        <pc:spChg chg="add mod">
          <ac:chgData name="Michael Melillo" userId="84d79d43-82e3-4495-add2-48f588e7f2c4" providerId="ADAL" clId="{B5C7358C-2184-4503-9F9B-DAE69DF47E1A}" dt="2024-10-14T00:07:57.132" v="3426" actId="1076"/>
          <ac:spMkLst>
            <pc:docMk/>
            <pc:sldMk cId="423944819" sldId="295"/>
            <ac:spMk id="25" creationId="{6AD2FB88-68D9-88B7-A8B6-C34B2E76E546}"/>
          </ac:spMkLst>
        </pc:spChg>
        <pc:spChg chg="add mod">
          <ac:chgData name="Michael Melillo" userId="84d79d43-82e3-4495-add2-48f588e7f2c4" providerId="ADAL" clId="{B5C7358C-2184-4503-9F9B-DAE69DF47E1A}" dt="2024-10-14T00:39:47.370" v="3697" actId="14100"/>
          <ac:spMkLst>
            <pc:docMk/>
            <pc:sldMk cId="423944819" sldId="295"/>
            <ac:spMk id="26" creationId="{25EDAD52-278F-2693-854F-5B95381A1D0E}"/>
          </ac:spMkLst>
        </pc:spChg>
        <pc:spChg chg="add mod">
          <ac:chgData name="Michael Melillo" userId="84d79d43-82e3-4495-add2-48f588e7f2c4" providerId="ADAL" clId="{B5C7358C-2184-4503-9F9B-DAE69DF47E1A}" dt="2024-10-14T00:58:29.226" v="3735" actId="14100"/>
          <ac:spMkLst>
            <pc:docMk/>
            <pc:sldMk cId="423944819" sldId="295"/>
            <ac:spMk id="27" creationId="{D91BB8D9-C71C-088F-F119-8B612D736CB8}"/>
          </ac:spMkLst>
        </pc:spChg>
        <pc:picChg chg="add del mod">
          <ac:chgData name="Michael Melillo" userId="84d79d43-82e3-4495-add2-48f588e7f2c4" providerId="ADAL" clId="{B5C7358C-2184-4503-9F9B-DAE69DF47E1A}" dt="2024-10-14T00:07:01.714" v="3331" actId="14100"/>
          <ac:picMkLst>
            <pc:docMk/>
            <pc:sldMk cId="423944819" sldId="295"/>
            <ac:picMk id="4" creationId="{3EDCD607-1C0C-2D61-A730-F75B8D54DF33}"/>
          </ac:picMkLst>
        </pc:picChg>
        <pc:picChg chg="add del mod">
          <ac:chgData name="Michael Melillo" userId="84d79d43-82e3-4495-add2-48f588e7f2c4" providerId="ADAL" clId="{B5C7358C-2184-4503-9F9B-DAE69DF47E1A}" dt="2024-10-14T00:58:18.566" v="3729" actId="478"/>
          <ac:picMkLst>
            <pc:docMk/>
            <pc:sldMk cId="423944819" sldId="295"/>
            <ac:picMk id="6" creationId="{0C5BF3BF-6EB4-0B98-AF1A-B55EE69D9424}"/>
          </ac:picMkLst>
        </pc:picChg>
        <pc:picChg chg="del">
          <ac:chgData name="Michael Melillo" userId="84d79d43-82e3-4495-add2-48f588e7f2c4" providerId="ADAL" clId="{B5C7358C-2184-4503-9F9B-DAE69DF47E1A}" dt="2024-10-13T22:22:57.104" v="3109" actId="478"/>
          <ac:picMkLst>
            <pc:docMk/>
            <pc:sldMk cId="423944819" sldId="295"/>
            <ac:picMk id="7" creationId="{D9BE05B3-D8CF-2863-653F-E4933BE9813A}"/>
          </ac:picMkLst>
        </pc:picChg>
        <pc:picChg chg="add mod">
          <ac:chgData name="Michael Melillo" userId="84d79d43-82e3-4495-add2-48f588e7f2c4" providerId="ADAL" clId="{B5C7358C-2184-4503-9F9B-DAE69DF47E1A}" dt="2024-10-14T00:06:50.498" v="3315" actId="962"/>
          <ac:picMkLst>
            <pc:docMk/>
            <pc:sldMk cId="423944819" sldId="295"/>
            <ac:picMk id="23" creationId="{3EDCD607-1C0C-2D61-A730-F75B8D54DF33}"/>
          </ac:picMkLst>
        </pc:picChg>
        <pc:picChg chg="add mod ord">
          <ac:chgData name="Michael Melillo" userId="84d79d43-82e3-4495-add2-48f588e7f2c4" providerId="ADAL" clId="{B5C7358C-2184-4503-9F9B-DAE69DF47E1A}" dt="2024-10-14T00:58:25.168" v="3733" actId="171"/>
          <ac:picMkLst>
            <pc:docMk/>
            <pc:sldMk cId="423944819" sldId="295"/>
            <ac:picMk id="29" creationId="{860B3009-597F-1593-9FE3-2FB834897205}"/>
          </ac:picMkLst>
        </pc:picChg>
      </pc:sldChg>
      <pc:sldChg chg="addSp delSp modSp add mod">
        <pc:chgData name="Michael Melillo" userId="84d79d43-82e3-4495-add2-48f588e7f2c4" providerId="ADAL" clId="{B5C7358C-2184-4503-9F9B-DAE69DF47E1A}" dt="2024-10-13T23:59:57.539" v="3184" actId="1076"/>
        <pc:sldMkLst>
          <pc:docMk/>
          <pc:sldMk cId="4011726165" sldId="296"/>
        </pc:sldMkLst>
        <pc:spChg chg="mod">
          <ac:chgData name="Michael Melillo" userId="84d79d43-82e3-4495-add2-48f588e7f2c4" providerId="ADAL" clId="{B5C7358C-2184-4503-9F9B-DAE69DF47E1A}" dt="2024-10-13T23:20:13.019" v="3132" actId="20577"/>
          <ac:spMkLst>
            <pc:docMk/>
            <pc:sldMk cId="4011726165" sldId="296"/>
            <ac:spMk id="5" creationId="{AF9C06E9-DD26-2414-8312-65317A8B7D8E}"/>
          </ac:spMkLst>
        </pc:spChg>
        <pc:spChg chg="mod">
          <ac:chgData name="Michael Melillo" userId="84d79d43-82e3-4495-add2-48f588e7f2c4" providerId="ADAL" clId="{B5C7358C-2184-4503-9F9B-DAE69DF47E1A}" dt="2024-10-13T23:20:36.242" v="3181" actId="6549"/>
          <ac:spMkLst>
            <pc:docMk/>
            <pc:sldMk cId="4011726165" sldId="296"/>
            <ac:spMk id="9" creationId="{45BB3346-45A6-5FC2-E82A-DAED4C1637B7}"/>
          </ac:spMkLst>
        </pc:spChg>
        <pc:picChg chg="add mod">
          <ac:chgData name="Michael Melillo" userId="84d79d43-82e3-4495-add2-48f588e7f2c4" providerId="ADAL" clId="{B5C7358C-2184-4503-9F9B-DAE69DF47E1A}" dt="2024-10-13T23:59:57.539" v="3184" actId="1076"/>
          <ac:picMkLst>
            <pc:docMk/>
            <pc:sldMk cId="4011726165" sldId="296"/>
            <ac:picMk id="3" creationId="{ED38FFFA-5FD9-BAC5-D7F1-416A59A1B5C8}"/>
          </ac:picMkLst>
        </pc:picChg>
        <pc:picChg chg="del">
          <ac:chgData name="Michael Melillo" userId="84d79d43-82e3-4495-add2-48f588e7f2c4" providerId="ADAL" clId="{B5C7358C-2184-4503-9F9B-DAE69DF47E1A}" dt="2024-10-13T23:20:16.839" v="3133" actId="478"/>
          <ac:picMkLst>
            <pc:docMk/>
            <pc:sldMk cId="4011726165" sldId="296"/>
            <ac:picMk id="6" creationId="{00870FB6-3B94-B3D2-3BD6-818A73779C33}"/>
          </ac:picMkLst>
        </pc:picChg>
      </pc:sldChg>
      <pc:sldChg chg="addSp delSp modSp add mod">
        <pc:chgData name="Michael Melillo" userId="84d79d43-82e3-4495-add2-48f588e7f2c4" providerId="ADAL" clId="{B5C7358C-2184-4503-9F9B-DAE69DF47E1A}" dt="2024-10-14T00:45:28.007" v="3728" actId="478"/>
        <pc:sldMkLst>
          <pc:docMk/>
          <pc:sldMk cId="2191858564" sldId="297"/>
        </pc:sldMkLst>
        <pc:spChg chg="mod">
          <ac:chgData name="Michael Melillo" userId="84d79d43-82e3-4495-add2-48f588e7f2c4" providerId="ADAL" clId="{B5C7358C-2184-4503-9F9B-DAE69DF47E1A}" dt="2024-10-14T00:45:24.108" v="3726" actId="20577"/>
          <ac:spMkLst>
            <pc:docMk/>
            <pc:sldMk cId="2191858564" sldId="297"/>
            <ac:spMk id="2" creationId="{AF9E4DA1-6254-761C-C709-9CC2EEA761D8}"/>
          </ac:spMkLst>
        </pc:spChg>
        <pc:spChg chg="del">
          <ac:chgData name="Michael Melillo" userId="84d79d43-82e3-4495-add2-48f588e7f2c4" providerId="ADAL" clId="{B5C7358C-2184-4503-9F9B-DAE69DF47E1A}" dt="2024-10-14T00:45:26.346" v="3727" actId="478"/>
          <ac:spMkLst>
            <pc:docMk/>
            <pc:sldMk cId="2191858564" sldId="297"/>
            <ac:spMk id="3" creationId="{53706A75-1402-61C8-0C6B-06FE8EE11FEB}"/>
          </ac:spMkLst>
        </pc:spChg>
        <pc:spChg chg="add del mod">
          <ac:chgData name="Michael Melillo" userId="84d79d43-82e3-4495-add2-48f588e7f2c4" providerId="ADAL" clId="{B5C7358C-2184-4503-9F9B-DAE69DF47E1A}" dt="2024-10-14T00:45:28.007" v="3728" actId="478"/>
          <ac:spMkLst>
            <pc:docMk/>
            <pc:sldMk cId="2191858564" sldId="297"/>
            <ac:spMk id="5" creationId="{B2FEE20F-166D-95EF-D326-7CD58D9589DD}"/>
          </ac:spMkLst>
        </pc:spChg>
      </pc:sldChg>
      <pc:sldChg chg="addSp delSp modSp add del mod modClrScheme chgLayout">
        <pc:chgData name="Michael Melillo" userId="84d79d43-82e3-4495-add2-48f588e7f2c4" providerId="ADAL" clId="{B5C7358C-2184-4503-9F9B-DAE69DF47E1A}" dt="2024-10-14T00:04:33.833" v="3226" actId="2890"/>
        <pc:sldMkLst>
          <pc:docMk/>
          <pc:sldMk cId="2766231374" sldId="297"/>
        </pc:sldMkLst>
        <pc:spChg chg="add del mod ord">
          <ac:chgData name="Michael Melillo" userId="84d79d43-82e3-4495-add2-48f588e7f2c4" providerId="ADAL" clId="{B5C7358C-2184-4503-9F9B-DAE69DF47E1A}" dt="2024-10-14T00:04:29.822" v="3225" actId="700"/>
          <ac:spMkLst>
            <pc:docMk/>
            <pc:sldMk cId="2766231374" sldId="297"/>
            <ac:spMk id="2" creationId="{0F48C15F-F4E5-EA0F-0928-7E40BD7BE415}"/>
          </ac:spMkLst>
        </pc:spChg>
        <pc:spChg chg="add del mod ord">
          <ac:chgData name="Michael Melillo" userId="84d79d43-82e3-4495-add2-48f588e7f2c4" providerId="ADAL" clId="{B5C7358C-2184-4503-9F9B-DAE69DF47E1A}" dt="2024-10-14T00:04:29.822" v="3225" actId="700"/>
          <ac:spMkLst>
            <pc:docMk/>
            <pc:sldMk cId="2766231374" sldId="297"/>
            <ac:spMk id="3" creationId="{9CB68738-BD42-ED5D-AEE9-1B5B5537FC65}"/>
          </ac:spMkLst>
        </pc:spChg>
        <pc:spChg chg="add del mod ord">
          <ac:chgData name="Michael Melillo" userId="84d79d43-82e3-4495-add2-48f588e7f2c4" providerId="ADAL" clId="{B5C7358C-2184-4503-9F9B-DAE69DF47E1A}" dt="2024-10-14T00:04:29.822" v="3225" actId="700"/>
          <ac:spMkLst>
            <pc:docMk/>
            <pc:sldMk cId="2766231374" sldId="297"/>
            <ac:spMk id="4" creationId="{75B9BE39-A860-AE55-43AD-F95C4F29411D}"/>
          </ac:spMkLst>
        </pc:spChg>
        <pc:spChg chg="add del mod ord">
          <ac:chgData name="Michael Melillo" userId="84d79d43-82e3-4495-add2-48f588e7f2c4" providerId="ADAL" clId="{B5C7358C-2184-4503-9F9B-DAE69DF47E1A}" dt="2024-10-14T00:04:29.822" v="3225" actId="700"/>
          <ac:spMkLst>
            <pc:docMk/>
            <pc:sldMk cId="2766231374" sldId="297"/>
            <ac:spMk id="5" creationId="{2A92E615-FB60-D17E-376C-462A27BDDAC6}"/>
          </ac:spMkLst>
        </pc:spChg>
        <pc:spChg chg="add del mod ord">
          <ac:chgData name="Michael Melillo" userId="84d79d43-82e3-4495-add2-48f588e7f2c4" providerId="ADAL" clId="{B5C7358C-2184-4503-9F9B-DAE69DF47E1A}" dt="2024-10-14T00:04:29.822" v="3225" actId="700"/>
          <ac:spMkLst>
            <pc:docMk/>
            <pc:sldMk cId="2766231374" sldId="297"/>
            <ac:spMk id="6" creationId="{F8187EDB-0234-C5FA-C6AD-622691EDB44D}"/>
          </ac:spMkLst>
        </pc:spChg>
        <pc:spChg chg="add del mod ord">
          <ac:chgData name="Michael Melillo" userId="84d79d43-82e3-4495-add2-48f588e7f2c4" providerId="ADAL" clId="{B5C7358C-2184-4503-9F9B-DAE69DF47E1A}" dt="2024-10-14T00:04:29.822" v="3225" actId="700"/>
          <ac:spMkLst>
            <pc:docMk/>
            <pc:sldMk cId="2766231374" sldId="297"/>
            <ac:spMk id="7" creationId="{5D96D215-972D-BF30-4AFA-E11177425C66}"/>
          </ac:spMkLst>
        </pc:spChg>
        <pc:spChg chg="add del mod ord">
          <ac:chgData name="Michael Melillo" userId="84d79d43-82e3-4495-add2-48f588e7f2c4" providerId="ADAL" clId="{B5C7358C-2184-4503-9F9B-DAE69DF47E1A}" dt="2024-10-14T00:04:29.822" v="3225" actId="700"/>
          <ac:spMkLst>
            <pc:docMk/>
            <pc:sldMk cId="2766231374" sldId="297"/>
            <ac:spMk id="8" creationId="{83489B5C-A638-B643-E6C6-7646F4B0C750}"/>
          </ac:spMkLst>
        </pc:spChg>
      </pc:sldChg>
      <pc:sldChg chg="addSp delSp modSp add mod">
        <pc:chgData name="Michael Melillo" userId="84d79d43-82e3-4495-add2-48f588e7f2c4" providerId="ADAL" clId="{B5C7358C-2184-4503-9F9B-DAE69DF47E1A}" dt="2024-10-14T04:50:53.570" v="3749" actId="478"/>
        <pc:sldMkLst>
          <pc:docMk/>
          <pc:sldMk cId="1810946603" sldId="298"/>
        </pc:sldMkLst>
        <pc:spChg chg="mod">
          <ac:chgData name="Michael Melillo" userId="84d79d43-82e3-4495-add2-48f588e7f2c4" providerId="ADAL" clId="{B5C7358C-2184-4503-9F9B-DAE69DF47E1A}" dt="2024-10-14T04:50:48.749" v="3747" actId="207"/>
          <ac:spMkLst>
            <pc:docMk/>
            <pc:sldMk cId="1810946603" sldId="298"/>
            <ac:spMk id="2" creationId="{E73BABC2-FA7C-9EC3-C22D-2283D18A5F53}"/>
          </ac:spMkLst>
        </pc:spChg>
        <pc:spChg chg="del">
          <ac:chgData name="Michael Melillo" userId="84d79d43-82e3-4495-add2-48f588e7f2c4" providerId="ADAL" clId="{B5C7358C-2184-4503-9F9B-DAE69DF47E1A}" dt="2024-10-14T04:50:52.319" v="3748" actId="478"/>
          <ac:spMkLst>
            <pc:docMk/>
            <pc:sldMk cId="1810946603" sldId="298"/>
            <ac:spMk id="3" creationId="{B6CB4B54-3382-AFE3-02B3-B223F65C928C}"/>
          </ac:spMkLst>
        </pc:spChg>
        <pc:spChg chg="add del mod">
          <ac:chgData name="Michael Melillo" userId="84d79d43-82e3-4495-add2-48f588e7f2c4" providerId="ADAL" clId="{B5C7358C-2184-4503-9F9B-DAE69DF47E1A}" dt="2024-10-14T04:50:53.570" v="3749" actId="478"/>
          <ac:spMkLst>
            <pc:docMk/>
            <pc:sldMk cId="1810946603" sldId="298"/>
            <ac:spMk id="5" creationId="{60A71D7E-3584-2218-98A4-F44FE8F659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69D03DA3-36E1-BCE2-2254-70AD567B4A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5F9D8-A8D1-E22C-9B54-20FE8589E3E9}"/>
              </a:ext>
            </a:extLst>
          </p:cNvPr>
          <p:cNvSpPr txBox="1"/>
          <p:nvPr userDrawn="1"/>
        </p:nvSpPr>
        <p:spPr>
          <a:xfrm>
            <a:off x="611918" y="6188912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Proprietary and Confidential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40E7424-7759-C12A-2C05-91BF6F87F5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31" y="2221169"/>
            <a:ext cx="10133663" cy="635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 i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446A1B-DC32-C684-4479-50FF7657C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7294" y="3006247"/>
            <a:ext cx="10134600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EA9A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1DB0DA-945F-FEB4-0584-C01970368E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7294" y="4371344"/>
            <a:ext cx="10134600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Name &amp; Title | Date</a:t>
            </a:r>
          </a:p>
        </p:txBody>
      </p:sp>
    </p:spTree>
    <p:extLst>
      <p:ext uri="{BB962C8B-B14F-4D97-AF65-F5344CB8AC3E}">
        <p14:creationId xmlns:p14="http://schemas.microsoft.com/office/powerpoint/2010/main" val="101348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6A4A4D-7C4F-3DBF-AC0F-A128FAD6E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2173FD10-E1F4-3277-FB57-7F1C226B48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97528" y="1001029"/>
            <a:ext cx="9713253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33EDD-539E-69E7-480F-236799148CCE}"/>
              </a:ext>
            </a:extLst>
          </p:cNvPr>
          <p:cNvSpPr txBox="1"/>
          <p:nvPr userDrawn="1"/>
        </p:nvSpPr>
        <p:spPr>
          <a:xfrm>
            <a:off x="702143" y="6308991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C81595-A844-5AD5-27EF-0315E952DF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6868" y="1966452"/>
            <a:ext cx="971391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3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981DCD-BAA0-2D83-D33B-65A14EDA7B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33EDD-539E-69E7-480F-236799148CCE}"/>
              </a:ext>
            </a:extLst>
          </p:cNvPr>
          <p:cNvSpPr txBox="1"/>
          <p:nvPr userDrawn="1"/>
        </p:nvSpPr>
        <p:spPr>
          <a:xfrm>
            <a:off x="702143" y="6308991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C81595-A844-5AD5-27EF-0315E952DF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6868" y="1966452"/>
            <a:ext cx="971391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4B3CE4-69E7-867E-7DDF-A45BC99944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97528" y="1001029"/>
            <a:ext cx="9713253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</p:spTree>
    <p:extLst>
      <p:ext uri="{BB962C8B-B14F-4D97-AF65-F5344CB8AC3E}">
        <p14:creationId xmlns:p14="http://schemas.microsoft.com/office/powerpoint/2010/main" val="51592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66E072-122A-063F-C28F-81C86138A7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33EDD-539E-69E7-480F-236799148CCE}"/>
              </a:ext>
            </a:extLst>
          </p:cNvPr>
          <p:cNvSpPr txBox="1"/>
          <p:nvPr userDrawn="1"/>
        </p:nvSpPr>
        <p:spPr>
          <a:xfrm>
            <a:off x="702143" y="6308991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C81595-A844-5AD5-27EF-0315E952DF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6868" y="1966452"/>
            <a:ext cx="971391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D36425-07C7-3252-D09C-3ADA7CE87A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97528" y="1001029"/>
            <a:ext cx="9713253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</p:spTree>
    <p:extLst>
      <p:ext uri="{BB962C8B-B14F-4D97-AF65-F5344CB8AC3E}">
        <p14:creationId xmlns:p14="http://schemas.microsoft.com/office/powerpoint/2010/main" val="103317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EF4BC1-E585-AE86-932F-2E76BCE751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8B47A-0398-2AC2-4156-4D9455AA0014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E5A839-C70B-FCDB-991C-85169BD9B6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AA874F0-630F-0B54-C748-14E003C53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386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B4E82E-32F4-E5A3-4F5A-12023E6CE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0D8D1-F4FA-BBDA-05B9-C88A3A3353B4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19D9E6F-B073-FBDD-15EB-48BDA7CB9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5A6CC085-58AB-55FB-B328-545ABF47F7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12505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CF1B32E-F721-C7C2-BEE1-CC1850A28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9D5F8-132C-FE3D-0B44-F55796A2034F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178189B-D263-C6D3-5AF2-2BCE56755A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281AD7D8-B1AB-886F-0B35-DE3F92F1D1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9137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6DE9C62-B585-B082-27AE-AA8BC650C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74AC-C9DF-7908-A347-50B91D96CFA5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9F412149-4FAF-4F16-AD0B-B9EC14D4C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B8985D2-E8E2-C466-A358-08DCB967E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75959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E9C62-B585-B082-27AE-AA8BC650C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74AC-C9DF-7908-A347-50B91D96CFA5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9F412149-4FAF-4F16-AD0B-B9EC14D4C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B8985D2-E8E2-C466-A358-08DCB967E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00109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ody 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EF4BC1-E585-AE86-932F-2E76BCE751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8B47A-0398-2AC2-4156-4D9455AA0014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E5A839-C70B-FCDB-991C-85169BD9B6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AA874F0-630F-0B54-C748-14E003C53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163809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ody 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B4E82E-32F4-E5A3-4F5A-12023E6CE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0D8D1-F4FA-BBDA-05B9-C88A3A3353B4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19D9E6F-B073-FBDD-15EB-48BDA7CB9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5A6CC085-58AB-55FB-B328-545ABF47F7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7398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31DE272-57B5-1FB6-9969-6F2F1EA053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5F9D8-A8D1-E22C-9B54-20FE8589E3E9}"/>
              </a:ext>
            </a:extLst>
          </p:cNvPr>
          <p:cNvSpPr txBox="1"/>
          <p:nvPr userDrawn="1"/>
        </p:nvSpPr>
        <p:spPr>
          <a:xfrm>
            <a:off x="611918" y="6188912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Proprietary and Confidential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40E7424-7759-C12A-2C05-91BF6F87F5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31" y="2221169"/>
            <a:ext cx="10133663" cy="635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 i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446A1B-DC32-C684-4479-50FF7657C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7294" y="3006247"/>
            <a:ext cx="10134600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EA9A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1DB0DA-945F-FEB4-0584-C01970368E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7294" y="4371344"/>
            <a:ext cx="10134600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Name &amp; Title | Date</a:t>
            </a:r>
          </a:p>
        </p:txBody>
      </p:sp>
    </p:spTree>
    <p:extLst>
      <p:ext uri="{BB962C8B-B14F-4D97-AF65-F5344CB8AC3E}">
        <p14:creationId xmlns:p14="http://schemas.microsoft.com/office/powerpoint/2010/main" val="2598112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ody 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1B32E-F721-C7C2-BEE1-CC1850A28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9D5F8-132C-FE3D-0B44-F55796A2034F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178189B-D263-C6D3-5AF2-2BCE56755A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281AD7D8-B1AB-886F-0B35-DE3F92F1D1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01284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ody 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E9C62-B585-B082-27AE-AA8BC650C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74AC-C9DF-7908-A347-50B91D96CFA5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9F412149-4FAF-4F16-AD0B-B9EC14D4C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B8985D2-E8E2-C466-A358-08DCB967E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54483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ody 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E9C62-B585-B082-27AE-AA8BC650C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8" y="416831"/>
            <a:ext cx="10896072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7" y="1829760"/>
            <a:ext cx="10896072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74AC-C9DF-7908-A347-50B91D96CFA5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9F412149-4FAF-4F16-AD0B-B9EC14D4C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B8985D2-E8E2-C466-A358-08DCB967E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4225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od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EF4BC1-E585-AE86-932F-2E76BCE751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8B47A-0398-2AC2-4156-4D9455AA0014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A74B9D55-85FD-53CD-6DD3-2AE4A578C9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5F68698C-1232-45C4-97AB-7029B1E9B8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290FE12-A6C7-660E-EACE-D78E32FDAA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006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od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B4E82E-32F4-E5A3-4F5A-12023E6CE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0D8D1-F4FA-BBDA-05B9-C88A3A3353B4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5B68116B-06D9-E049-720F-44E95B2D66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1B1A7A72-CCCF-ED76-2B08-002BD192F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D1377062-EE5A-C53D-F663-72037E9DB5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FDE5713-EC10-3949-AEB1-652CB3C9F8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59475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od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CF1B32E-F721-C7C2-BEE1-CC1850A28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9D5F8-132C-FE3D-0B44-F55796A2034F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308FA88-72CD-8B94-B469-E44919790A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BF3AC743-A0E7-82AC-7DD7-21708C873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1C6C85D5-F90F-10F6-E9C8-1BD5ABAF31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DED8D54-5B74-1033-058C-414E18784D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99210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od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6DE9C62-B585-B082-27AE-AA8BC650C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74AC-C9DF-7908-A347-50B91D96CFA5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8F35ACC-119D-A5CA-AB4A-2C2C8A5FEB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0A82D4D2-E309-D13D-46F4-F50F97C44E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8A208ED-1875-289F-752E-665A1509AF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2E9B6DCC-97E1-36CA-BD14-E3E0961C51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96574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od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E9C62-B585-B082-27AE-AA8BC650C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74AC-C9DF-7908-A347-50B91D96CFA5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8F35ACC-119D-A5CA-AB4A-2C2C8A5FEB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0A82D4D2-E309-D13D-46F4-F50F97C44E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8A208ED-1875-289F-752E-665A1509AF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2E9B6DCC-97E1-36CA-BD14-E3E0961C51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04278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ody_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EF4BC1-E585-AE86-932F-2E76BCE751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8B47A-0398-2AC2-4156-4D9455AA0014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078876D-CF67-6838-840D-A1A3FF218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A74B9D55-85FD-53CD-6DD3-2AE4A578C9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5F68698C-1232-45C4-97AB-7029B1E9B8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290FE12-A6C7-660E-EACE-D78E32FDAA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26112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ody_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B4E82E-32F4-E5A3-4F5A-12023E6CE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0D8D1-F4FA-BBDA-05B9-C88A3A3353B4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5B68116B-06D9-E049-720F-44E95B2D66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1B1A7A72-CCCF-ED76-2B08-002BD192F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D1377062-EE5A-C53D-F663-72037E9DB5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FDE5713-EC10-3949-AEB1-652CB3C9F8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1219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66E072-122A-063F-C28F-81C86138A7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33EDD-539E-69E7-480F-236799148CCE}"/>
              </a:ext>
            </a:extLst>
          </p:cNvPr>
          <p:cNvSpPr txBox="1"/>
          <p:nvPr userDrawn="1"/>
        </p:nvSpPr>
        <p:spPr>
          <a:xfrm>
            <a:off x="702143" y="6308991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C81595-A844-5AD5-27EF-0315E952DF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6868" y="1966452"/>
            <a:ext cx="971391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D36425-07C7-3252-D09C-3ADA7CE87A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97528" y="1001029"/>
            <a:ext cx="9713253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</p:spTree>
    <p:extLst>
      <p:ext uri="{BB962C8B-B14F-4D97-AF65-F5344CB8AC3E}">
        <p14:creationId xmlns:p14="http://schemas.microsoft.com/office/powerpoint/2010/main" val="2373906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ody_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1B32E-F721-C7C2-BEE1-CC1850A28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9D5F8-132C-FE3D-0B44-F55796A2034F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308FA88-72CD-8B94-B469-E44919790A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BF3AC743-A0E7-82AC-7DD7-21708C873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1C6C85D5-F90F-10F6-E9C8-1BD5ABAF31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DED8D54-5B74-1033-058C-414E18784D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4623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ody_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E9C62-B585-B082-27AE-AA8BC650C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74AC-C9DF-7908-A347-50B91D96CFA5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8F35ACC-119D-A5CA-AB4A-2C2C8A5FEB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0A82D4D2-E309-D13D-46F4-F50F97C44E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8A208ED-1875-289F-752E-665A1509AF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2E9B6DCC-97E1-36CA-BD14-E3E0961C51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8130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ody_Slide_watermark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E9C62-B585-B082-27AE-AA8BC650C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8F1410-EC6A-1D97-3302-0522D3BE4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416831"/>
            <a:ext cx="11020191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74AC-C9DF-7908-A347-50B91D96CFA5}"/>
              </a:ext>
            </a:extLst>
          </p:cNvPr>
          <p:cNvSpPr txBox="1"/>
          <p:nvPr userDrawn="1"/>
        </p:nvSpPr>
        <p:spPr>
          <a:xfrm>
            <a:off x="366822" y="6547130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8F35ACC-119D-A5CA-AB4A-2C2C8A5FEB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32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0A82D4D2-E309-D13D-46F4-F50F97C44E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6846" y="1829760"/>
            <a:ext cx="540967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8A208ED-1875-289F-752E-665A1509AF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019251"/>
            <a:ext cx="10896600" cy="4306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Insert Subtitle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2E9B6DCC-97E1-36CA-BD14-E3E0961C51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6117020"/>
            <a:ext cx="5707063" cy="35090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3716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1828800" indent="0">
              <a:buFontTx/>
              <a:buNone/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Tombstone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20316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71D10F34-C9B0-9348-E4BF-E15A833788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5A6FF91-D74D-DB63-0CA5-01C4880E6B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9168" y="2042059"/>
            <a:ext cx="10133663" cy="635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 i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CD46B-886D-AC60-9BB4-33E72FD2A19F}"/>
              </a:ext>
            </a:extLst>
          </p:cNvPr>
          <p:cNvSpPr txBox="1"/>
          <p:nvPr userDrawn="1"/>
        </p:nvSpPr>
        <p:spPr>
          <a:xfrm>
            <a:off x="461090" y="6264326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8ECB5F-B52A-BB00-DCBB-4BA49628D6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1503" y="2755105"/>
            <a:ext cx="9851328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EA9A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203642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71D10F34-C9B0-9348-E4BF-E15A833788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5A6FF91-D74D-DB63-0CA5-01C4880E6B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9168" y="2042059"/>
            <a:ext cx="10133663" cy="635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 i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CD46B-886D-AC60-9BB4-33E72FD2A19F}"/>
              </a:ext>
            </a:extLst>
          </p:cNvPr>
          <p:cNvSpPr txBox="1"/>
          <p:nvPr userDrawn="1"/>
        </p:nvSpPr>
        <p:spPr>
          <a:xfrm>
            <a:off x="461090" y="6264326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8ECB5F-B52A-BB00-DCBB-4BA49628D6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1503" y="2755105"/>
            <a:ext cx="9851328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EA9A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275258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71D10F34-C9B0-9348-E4BF-E15A833788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5A6FF91-D74D-DB63-0CA5-01C4880E6B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9168" y="2042059"/>
            <a:ext cx="10133663" cy="635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 i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CD46B-886D-AC60-9BB4-33E72FD2A19F}"/>
              </a:ext>
            </a:extLst>
          </p:cNvPr>
          <p:cNvSpPr txBox="1"/>
          <p:nvPr userDrawn="1"/>
        </p:nvSpPr>
        <p:spPr>
          <a:xfrm>
            <a:off x="461090" y="6264326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8ECB5F-B52A-BB00-DCBB-4BA49628D6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1503" y="2755105"/>
            <a:ext cx="9851328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EA9A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100016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D61CFA67-5E21-06C9-CF2A-E281437386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5A6FF91-D74D-DB63-0CA5-01C4880E6B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9168" y="2042059"/>
            <a:ext cx="10133663" cy="635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 i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CD46B-886D-AC60-9BB4-33E72FD2A19F}"/>
              </a:ext>
            </a:extLst>
          </p:cNvPr>
          <p:cNvSpPr txBox="1"/>
          <p:nvPr userDrawn="1"/>
        </p:nvSpPr>
        <p:spPr>
          <a:xfrm>
            <a:off x="461090" y="6264326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8ECB5F-B52A-BB00-DCBB-4BA49628D6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1503" y="2755105"/>
            <a:ext cx="9851328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EA9A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151417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9F3DC-B7FD-ED76-8F78-F81A710254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5A6FF91-D74D-DB63-0CA5-01C4880E6B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9168" y="2042059"/>
            <a:ext cx="10133663" cy="635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 i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CD46B-886D-AC60-9BB4-33E72FD2A19F}"/>
              </a:ext>
            </a:extLst>
          </p:cNvPr>
          <p:cNvSpPr txBox="1"/>
          <p:nvPr userDrawn="1"/>
        </p:nvSpPr>
        <p:spPr>
          <a:xfrm>
            <a:off x="461090" y="6264326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8ECB5F-B52A-BB00-DCBB-4BA49628D6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1503" y="2755105"/>
            <a:ext cx="9851328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EA9A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174496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76A4A4D-7C4F-3DBF-AC0F-A128FAD6E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2173FD10-E1F4-3277-FB57-7F1C226B48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97528" y="1001029"/>
            <a:ext cx="9713253" cy="4306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Body Title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33EDD-539E-69E7-480F-236799148CCE}"/>
              </a:ext>
            </a:extLst>
          </p:cNvPr>
          <p:cNvSpPr txBox="1"/>
          <p:nvPr userDrawn="1"/>
        </p:nvSpPr>
        <p:spPr>
          <a:xfrm>
            <a:off x="702143" y="6308991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A8206F0-5B79-F54B-B3D7-057D09A6708C}" type="slidenum">
              <a:rPr lang="en-US" sz="10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| Proprietary and Confidential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C81595-A844-5AD5-27EF-0315E952DF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6868" y="1966452"/>
            <a:ext cx="9713913" cy="25765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body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3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69D03DA3-36E1-BCE2-2254-70AD567B4A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5F9D8-A8D1-E22C-9B54-20FE8589E3E9}"/>
              </a:ext>
            </a:extLst>
          </p:cNvPr>
          <p:cNvSpPr txBox="1"/>
          <p:nvPr userDrawn="1"/>
        </p:nvSpPr>
        <p:spPr>
          <a:xfrm>
            <a:off x="611918" y="6188912"/>
            <a:ext cx="312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Proprietary and Confidential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40E7424-7759-C12A-2C05-91BF6F87F5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31" y="2221169"/>
            <a:ext cx="10133663" cy="635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 i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446A1B-DC32-C684-4479-50FF7657C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7294" y="3006247"/>
            <a:ext cx="10134600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EA9A00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1DB0DA-945F-FEB4-0584-C01970368E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7294" y="4371344"/>
            <a:ext cx="10134600" cy="452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b="0" i="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Insert Name &amp; Title | Date</a:t>
            </a:r>
          </a:p>
        </p:txBody>
      </p:sp>
    </p:spTree>
    <p:extLst>
      <p:ext uri="{BB962C8B-B14F-4D97-AF65-F5344CB8AC3E}">
        <p14:creationId xmlns:p14="http://schemas.microsoft.com/office/powerpoint/2010/main" val="522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AA80D9-4CEB-C8B0-060A-4DB1928EF33D}"/>
              </a:ext>
            </a:extLst>
          </p:cNvPr>
          <p:cNvSpPr txBox="1"/>
          <p:nvPr userDrawn="1"/>
        </p:nvSpPr>
        <p:spPr>
          <a:xfrm>
            <a:off x="914400" y="1859340"/>
            <a:ext cx="9543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AE POWERPOINT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F4F94-CF8C-622A-BD40-C9FDE76408B1}"/>
              </a:ext>
            </a:extLst>
          </p:cNvPr>
          <p:cNvSpPr txBox="1"/>
          <p:nvPr userDrawn="1"/>
        </p:nvSpPr>
        <p:spPr>
          <a:xfrm>
            <a:off x="914400" y="3020733"/>
            <a:ext cx="9543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876312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33" r:id="rId2"/>
    <p:sldLayoutId id="2147483747" r:id="rId3"/>
    <p:sldLayoutId id="21474837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6E15CA-A3B8-995A-A53B-9FADAD900D5A}"/>
              </a:ext>
            </a:extLst>
          </p:cNvPr>
          <p:cNvSpPr txBox="1"/>
          <p:nvPr userDrawn="1"/>
        </p:nvSpPr>
        <p:spPr>
          <a:xfrm>
            <a:off x="914400" y="1859340"/>
            <a:ext cx="9543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4289E-E09F-DDF3-FB1E-6924F6357284}"/>
              </a:ext>
            </a:extLst>
          </p:cNvPr>
          <p:cNvSpPr txBox="1"/>
          <p:nvPr userDrawn="1"/>
        </p:nvSpPr>
        <p:spPr>
          <a:xfrm>
            <a:off x="914400" y="3020733"/>
            <a:ext cx="9543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DIVIDERS</a:t>
            </a:r>
          </a:p>
        </p:txBody>
      </p:sp>
    </p:spTree>
    <p:extLst>
      <p:ext uri="{BB962C8B-B14F-4D97-AF65-F5344CB8AC3E}">
        <p14:creationId xmlns:p14="http://schemas.microsoft.com/office/powerpoint/2010/main" val="159875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730" r:id="rId2"/>
    <p:sldLayoutId id="2147483732" r:id="rId3"/>
    <p:sldLayoutId id="2147483746" r:id="rId4"/>
    <p:sldLayoutId id="214748374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45F3D-DC9D-B140-0ECC-005CC07FD42A}"/>
              </a:ext>
            </a:extLst>
          </p:cNvPr>
          <p:cNvSpPr txBox="1"/>
          <p:nvPr userDrawn="1"/>
        </p:nvSpPr>
        <p:spPr>
          <a:xfrm>
            <a:off x="914400" y="1859340"/>
            <a:ext cx="9543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F11FA-B156-C5BC-46F8-43DB177310E1}"/>
              </a:ext>
            </a:extLst>
          </p:cNvPr>
          <p:cNvSpPr txBox="1"/>
          <p:nvPr userDrawn="1"/>
        </p:nvSpPr>
        <p:spPr>
          <a:xfrm>
            <a:off x="914400" y="3020733"/>
            <a:ext cx="9543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03643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8" r:id="rId2"/>
    <p:sldLayoutId id="2147483719" r:id="rId3"/>
    <p:sldLayoutId id="2147483717" r:id="rId4"/>
    <p:sldLayoutId id="2147483721" r:id="rId5"/>
    <p:sldLayoutId id="2147483722" r:id="rId6"/>
    <p:sldLayoutId id="2147483724" r:id="rId7"/>
    <p:sldLayoutId id="2147483742" r:id="rId8"/>
    <p:sldLayoutId id="2147483734" r:id="rId9"/>
    <p:sldLayoutId id="2147483735" r:id="rId10"/>
    <p:sldLayoutId id="2147483736" r:id="rId11"/>
    <p:sldLayoutId id="2147483737" r:id="rId12"/>
    <p:sldLayoutId id="2147483743" r:id="rId13"/>
    <p:sldLayoutId id="2147483725" r:id="rId14"/>
    <p:sldLayoutId id="2147483726" r:id="rId15"/>
    <p:sldLayoutId id="2147483727" r:id="rId16"/>
    <p:sldLayoutId id="2147483729" r:id="rId17"/>
    <p:sldLayoutId id="2147483744" r:id="rId18"/>
    <p:sldLayoutId id="2147483738" r:id="rId19"/>
    <p:sldLayoutId id="2147483739" r:id="rId20"/>
    <p:sldLayoutId id="2147483740" r:id="rId21"/>
    <p:sldLayoutId id="2147483741" r:id="rId22"/>
    <p:sldLayoutId id="2147483745" r:id="rId23"/>
    <p:sldLayoutId id="214748375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thingsindustries.com/" TargetMode="External"/><Relationship Id="rId2" Type="http://schemas.openxmlformats.org/officeDocument/2006/relationships/hyperlink" Target="https://github.com/mikeMelillo/appliedXeto_skyposium2024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mqtt.org/" TargetMode="External"/><Relationship Id="rId5" Type="http://schemas.openxmlformats.org/officeDocument/2006/relationships/hyperlink" Target="https://lora-alliance.org/" TargetMode="External"/><Relationship Id="rId4" Type="http://schemas.openxmlformats.org/officeDocument/2006/relationships/hyperlink" Target="https://www.elsys.se/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D948E4A-FCA8-D8E9-50A9-74C0A2C37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Xeto | SkyPosium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20C5A-CD15-81AC-F29F-345CE8B48A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Leveraging new tech for the day-to-day toolkit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4F97E-6754-3D9C-AE6C-7E2F3F5F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Michael Melillo, Solutions Architect | 10/17/2024</a:t>
            </a:r>
          </a:p>
        </p:txBody>
      </p:sp>
    </p:spTree>
    <p:extLst>
      <p:ext uri="{BB962C8B-B14F-4D97-AF65-F5344CB8AC3E}">
        <p14:creationId xmlns:p14="http://schemas.microsoft.com/office/powerpoint/2010/main" val="53043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9E4DA1-6254-761C-C709-9CC2EEA76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CSV Import Demo</a:t>
            </a:r>
          </a:p>
        </p:txBody>
      </p:sp>
    </p:spTree>
    <p:extLst>
      <p:ext uri="{BB962C8B-B14F-4D97-AF65-F5344CB8AC3E}">
        <p14:creationId xmlns:p14="http://schemas.microsoft.com/office/powerpoint/2010/main" val="219185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73BABC2-FA7C-9EC3-C22D-2283D18A5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Auto-Onboard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4B54-3382-AFE3-02B3-B223F65C9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Leveraging </a:t>
            </a:r>
            <a:r>
              <a:rPr lang="en-US" dirty="0" err="1"/>
              <a:t>obsMqtt</a:t>
            </a:r>
            <a:r>
              <a:rPr lang="en-US" dirty="0"/>
              <a:t> to configure folio</a:t>
            </a:r>
          </a:p>
        </p:txBody>
      </p:sp>
    </p:spTree>
    <p:extLst>
      <p:ext uri="{BB962C8B-B14F-4D97-AF65-F5344CB8AC3E}">
        <p14:creationId xmlns:p14="http://schemas.microsoft.com/office/powerpoint/2010/main" val="226017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C936A95-75AD-E123-27CA-BB12C5D319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6868" y="1966452"/>
            <a:ext cx="9713913" cy="25765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Review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Inspect incoming MQTT payloads</a:t>
            </a:r>
          </a:p>
          <a:p>
            <a:r>
              <a:rPr lang="en-US" dirty="0">
                <a:solidFill>
                  <a:schemeClr val="tx1"/>
                </a:solidFill>
              </a:rPr>
              <a:t>Add new composite specs: Sensor-Points, </a:t>
            </a:r>
            <a:r>
              <a:rPr lang="en-US" dirty="0" err="1">
                <a:solidFill>
                  <a:schemeClr val="tx1"/>
                </a:solidFill>
              </a:rPr>
              <a:t>Mqtt</a:t>
            </a:r>
            <a:r>
              <a:rPr lang="en-US" dirty="0">
                <a:solidFill>
                  <a:schemeClr val="tx1"/>
                </a:solidFill>
              </a:rPr>
              <a:t>-His-Point, </a:t>
            </a:r>
            <a:r>
              <a:rPr lang="en-US" dirty="0" err="1">
                <a:solidFill>
                  <a:schemeClr val="tx1"/>
                </a:solidFill>
              </a:rPr>
              <a:t>Elsys</a:t>
            </a:r>
            <a:r>
              <a:rPr lang="en-US" dirty="0">
                <a:solidFill>
                  <a:schemeClr val="tx1"/>
                </a:solidFill>
              </a:rPr>
              <a:t>-Device</a:t>
            </a:r>
          </a:p>
          <a:p>
            <a:r>
              <a:rPr lang="en-US" dirty="0">
                <a:solidFill>
                  <a:schemeClr val="tx1"/>
                </a:solidFill>
              </a:rPr>
              <a:t>Review new </a:t>
            </a:r>
            <a:r>
              <a:rPr lang="en-US" dirty="0" err="1">
                <a:solidFill>
                  <a:schemeClr val="tx1"/>
                </a:solidFill>
              </a:rPr>
              <a:t>xeto_mqttOnboard</a:t>
            </a:r>
            <a:r>
              <a:rPr lang="en-US" dirty="0">
                <a:solidFill>
                  <a:schemeClr val="tx1"/>
                </a:solidFill>
              </a:rPr>
              <a:t> function</a:t>
            </a:r>
          </a:p>
          <a:p>
            <a:r>
              <a:rPr lang="en-US" dirty="0" err="1">
                <a:solidFill>
                  <a:schemeClr val="tx1"/>
                </a:solidFill>
              </a:rPr>
              <a:t>xetoReload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err="1">
                <a:solidFill>
                  <a:schemeClr val="tx1"/>
                </a:solidFill>
              </a:rPr>
              <a:t>obsMqtt</a:t>
            </a:r>
            <a:r>
              <a:rPr lang="en-US" dirty="0">
                <a:solidFill>
                  <a:schemeClr val="tx1"/>
                </a:solidFill>
              </a:rPr>
              <a:t> task to consume MQTT traffic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9C06E9-DD26-2414-8312-65317A8B7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528" y="1001029"/>
            <a:ext cx="9713253" cy="430607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MQTT Workflow</a:t>
            </a:r>
          </a:p>
        </p:txBody>
      </p:sp>
    </p:spTree>
    <p:extLst>
      <p:ext uri="{BB962C8B-B14F-4D97-AF65-F5344CB8AC3E}">
        <p14:creationId xmlns:p14="http://schemas.microsoft.com/office/powerpoint/2010/main" val="138455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F9C06E9-DD26-2414-8312-65317A8B7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528" y="1001029"/>
            <a:ext cx="9713253" cy="430607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MQTT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A5218-FDF3-F0AD-0F4E-BA2150C7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6" y="736056"/>
            <a:ext cx="6572250" cy="458460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30345C-791D-4B2F-D233-01EB5353A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6868" y="1966452"/>
            <a:ext cx="3165607" cy="2576513"/>
          </a:xfrm>
        </p:spPr>
        <p:txBody>
          <a:bodyPr/>
          <a:lstStyle/>
          <a:p>
            <a:r>
              <a:rPr lang="en-US" sz="1600" dirty="0"/>
              <a:t>Sensor broadcasts data to Gateway</a:t>
            </a:r>
          </a:p>
          <a:p>
            <a:r>
              <a:rPr lang="en-US" sz="1600" dirty="0"/>
              <a:t>Gateway routes message from LAN through TTN Cloud</a:t>
            </a:r>
          </a:p>
          <a:p>
            <a:r>
              <a:rPr lang="en-US" sz="1600" dirty="0"/>
              <a:t>TTN MQTT Broker Application Publishes data to Subscribers</a:t>
            </a:r>
          </a:p>
          <a:p>
            <a:r>
              <a:rPr lang="en-US" sz="1600" dirty="0"/>
              <a:t>SkySpark MQTT Conn ingests MQTT Payload to configure records &amp; ingest His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B5FB6C-4BF2-F1CB-D7F7-2DD7A60F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768" y="4016140"/>
            <a:ext cx="433432" cy="4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6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F9C06E9-DD26-2414-8312-65317A8B7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528" y="1001029"/>
            <a:ext cx="9713253" cy="430607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Payload Format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870FB6-3B94-B3D2-3BD6-818A7377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152"/>
          <a:stretch/>
        </p:blipFill>
        <p:spPr>
          <a:xfrm>
            <a:off x="4881694" y="1606405"/>
            <a:ext cx="5819137" cy="36451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5BB3346-45A6-5FC2-E82A-DAED4C163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6868" y="1966452"/>
            <a:ext cx="3165607" cy="2576513"/>
          </a:xfrm>
        </p:spPr>
        <p:txBody>
          <a:bodyPr/>
          <a:lstStyle/>
          <a:p>
            <a:r>
              <a:rPr lang="en-US" sz="1600" dirty="0" err="1"/>
              <a:t>obsPayload</a:t>
            </a:r>
            <a:r>
              <a:rPr lang="en-US" sz="1600" dirty="0"/>
              <a:t> -&gt; data -&gt; </a:t>
            </a:r>
            <a:r>
              <a:rPr lang="en-US" sz="1600" dirty="0" err="1"/>
              <a:t>uplink_message</a:t>
            </a:r>
            <a:r>
              <a:rPr lang="en-US" sz="1600" dirty="0"/>
              <a:t> -&gt; </a:t>
            </a:r>
            <a:r>
              <a:rPr lang="en-US" sz="1600" dirty="0" err="1"/>
              <a:t>decoded_payload</a:t>
            </a:r>
            <a:endParaRPr lang="en-US" sz="1600" dirty="0"/>
          </a:p>
          <a:p>
            <a:r>
              <a:rPr lang="en-US" sz="1600" dirty="0"/>
              <a:t>These payload fields play a role in our spec definitions, not just our import </a:t>
            </a:r>
            <a:r>
              <a:rPr lang="en-US" sz="1600" dirty="0" err="1"/>
              <a:t>func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691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F9C06E9-DD26-2414-8312-65317A8B7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528" y="1001029"/>
            <a:ext cx="9713253" cy="430607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MQTT Demo Xeto Libs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5BB3346-45A6-5FC2-E82A-DAED4C163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6868" y="1966452"/>
            <a:ext cx="3165607" cy="2576513"/>
          </a:xfrm>
        </p:spPr>
        <p:txBody>
          <a:bodyPr/>
          <a:lstStyle/>
          <a:p>
            <a:r>
              <a:rPr lang="en-US" sz="1600" dirty="0"/>
              <a:t>mm.ttnmqtt</a:t>
            </a:r>
          </a:p>
          <a:p>
            <a:r>
              <a:rPr lang="en-US" sz="1600" dirty="0"/>
              <a:t>mm.pxeto</a:t>
            </a:r>
          </a:p>
          <a:p>
            <a:r>
              <a:rPr lang="en-US" sz="1600" dirty="0"/>
              <a:t>mm.elsys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8FFFA-5FD9-BAC5-D7F1-416A59A1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31" y="1001029"/>
            <a:ext cx="5178192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2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73BABC2-FA7C-9EC3-C22D-2283D18A5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MQTT Demo</a:t>
            </a:r>
          </a:p>
        </p:txBody>
      </p:sp>
    </p:spTree>
    <p:extLst>
      <p:ext uri="{BB962C8B-B14F-4D97-AF65-F5344CB8AC3E}">
        <p14:creationId xmlns:p14="http://schemas.microsoft.com/office/powerpoint/2010/main" val="181094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0F1F58-D439-05F5-C1CD-18A087AF2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Resources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4C8D8-D7E0-66B6-E9EE-F78C00505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Code Repo: </a:t>
            </a:r>
            <a:r>
              <a:rPr lang="en-US" dirty="0">
                <a:hlinkClick r:id="rId2"/>
              </a:rPr>
              <a:t>https://github.com/mikeMelillo/appliedXeto_skyposium2024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The Things Network</a:t>
            </a:r>
            <a:endParaRPr lang="en-US" dirty="0"/>
          </a:p>
          <a:p>
            <a:r>
              <a:rPr lang="en-US" dirty="0">
                <a:hlinkClick r:id="rId4"/>
              </a:rPr>
              <a:t>Elsys Sensors</a:t>
            </a:r>
            <a:endParaRPr lang="en-US" dirty="0"/>
          </a:p>
          <a:p>
            <a:r>
              <a:rPr lang="en-US" dirty="0">
                <a:hlinkClick r:id="rId5"/>
              </a:rPr>
              <a:t>LoRa Alliance</a:t>
            </a:r>
            <a:endParaRPr lang="en-US" dirty="0"/>
          </a:p>
          <a:p>
            <a:r>
              <a:rPr lang="en-US" dirty="0">
                <a:hlinkClick r:id="rId6"/>
              </a:rPr>
              <a:t>MQTT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1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E2AC8C6-1EEB-B613-C79D-E002A65C9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Goal &amp; Some Intro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C2A41-0637-09F7-A1DB-1A7B9F121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</p:spTree>
    <p:extLst>
      <p:ext uri="{BB962C8B-B14F-4D97-AF65-F5344CB8AC3E}">
        <p14:creationId xmlns:p14="http://schemas.microsoft.com/office/powerpoint/2010/main" val="170707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30345C-791D-4B2F-D233-01EB5353A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6868" y="1966452"/>
            <a:ext cx="3165607" cy="2576513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</a:rPr>
              <a:t>Sensor broadcasts data to Gateway</a:t>
            </a:r>
          </a:p>
          <a:p>
            <a:r>
              <a:rPr lang="en-US" sz="1600" dirty="0">
                <a:solidFill>
                  <a:srgbClr val="000000"/>
                </a:solidFill>
              </a:rPr>
              <a:t>Gateway routes message from LAN through TTN Cloud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TTN MQTT Broker Application Publishes data to Subscribers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SkySpark MQTT Conn ingests MQTT Payload to configure records &amp; ingest His Data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9C06E9-DD26-2414-8312-65317A8B7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</a:rPr>
              <a:t>The End Goal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A5218-FDF3-F0AD-0F4E-BA2150C7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6" y="736056"/>
            <a:ext cx="6572250" cy="45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0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0F1F58-D439-05F5-C1CD-18A087AF2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Composite Specs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2BB71B-1B01-1000-3230-35AA9A81F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6868" y="1966452"/>
            <a:ext cx="3165607" cy="2576513"/>
          </a:xfrm>
        </p:spPr>
        <p:txBody>
          <a:bodyPr/>
          <a:lstStyle/>
          <a:p>
            <a:r>
              <a:rPr lang="en-US" sz="1600" dirty="0" err="1">
                <a:solidFill>
                  <a:srgbClr val="000000"/>
                </a:solidFill>
              </a:rPr>
              <a:t>ph.points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ph.equips</a:t>
            </a:r>
            <a:r>
              <a:rPr lang="en-US" sz="1600" dirty="0">
                <a:solidFill>
                  <a:srgbClr val="000000"/>
                </a:solidFill>
              </a:rPr>
              <a:t>, etc.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Manufacturer device specs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Practitioner specs (fit for your implementation)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Composite specs are a mix and combination of different kinds of data ready-made for deployment in projects.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64384C-A15E-F352-FE94-4ADFEFA0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114" y="1258642"/>
            <a:ext cx="5383111" cy="35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4C8D8-D7E0-66B6-E9EE-F78C00505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xeto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acme.mylib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Make sure your lib name is all lower case!</a:t>
            </a:r>
          </a:p>
          <a:p>
            <a:r>
              <a:rPr lang="en-US" dirty="0" err="1">
                <a:solidFill>
                  <a:schemeClr val="bg1"/>
                </a:solidFill>
              </a:rPr>
              <a:t>parseRef</a:t>
            </a:r>
            <a:r>
              <a:rPr lang="en-US" dirty="0">
                <a:solidFill>
                  <a:schemeClr val="bg1"/>
                </a:solidFill>
              </a:rPr>
              <a:t>(“foo.lib::SpecName”).spec()</a:t>
            </a:r>
          </a:p>
          <a:p>
            <a:r>
              <a:rPr lang="en-US" dirty="0" err="1">
                <a:solidFill>
                  <a:schemeClr val="bg1"/>
                </a:solidFill>
              </a:rPr>
              <a:t>parseRef</a:t>
            </a:r>
            <a:r>
              <a:rPr lang="en-US" dirty="0">
                <a:solidFill>
                  <a:schemeClr val="bg1"/>
                </a:solidFill>
              </a:rPr>
              <a:t>(“foo.lib”).</a:t>
            </a:r>
            <a:r>
              <a:rPr lang="en-US" dirty="0" err="1">
                <a:solidFill>
                  <a:schemeClr val="bg1"/>
                </a:solidFill>
              </a:rPr>
              <a:t>specLib</a:t>
            </a:r>
            <a:r>
              <a:rPr lang="en-US" dirty="0">
                <a:solidFill>
                  <a:schemeClr val="bg1"/>
                </a:solidFill>
              </a:rPr>
              <a:t>().specs()</a:t>
            </a:r>
          </a:p>
          <a:p>
            <a:r>
              <a:rPr lang="en-US" dirty="0" err="1">
                <a:solidFill>
                  <a:schemeClr val="bg1"/>
                </a:solidFill>
              </a:rPr>
              <a:t>spec.instantiate</a:t>
            </a:r>
            <a:r>
              <a:rPr lang="en-US" dirty="0">
                <a:solidFill>
                  <a:schemeClr val="bg1"/>
                </a:solidFill>
              </a:rPr>
              <a:t>({graph}).map(row=&gt; diff(null, row, {add}).commit())</a:t>
            </a:r>
          </a:p>
          <a:p>
            <a:r>
              <a:rPr lang="en-US" dirty="0">
                <a:solidFill>
                  <a:schemeClr val="bg1"/>
                </a:solidFill>
              </a:rPr>
              <a:t>From the git repo…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xeto_findSpecByStringName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xeto_findSpecByPropName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F0F1F58-D439-05F5-C1CD-18A087AF2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397130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9E4DA1-6254-761C-C709-9CC2EEA76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CSV Import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6A75-1402-61C8-0C6B-06FE8EE11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with </a:t>
            </a:r>
            <a:r>
              <a:rPr lang="en-US" dirty="0" err="1"/>
              <a:t>xeto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770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8C15F-F4E5-EA0F-0928-7E40BD7BE4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 Ideal Import Structure (csv format, `id, navName, specName, fooRef`)</a:t>
            </a:r>
          </a:p>
          <a:p>
            <a:r>
              <a:rPr lang="en-US" dirty="0">
                <a:solidFill>
                  <a:schemeClr val="bg1"/>
                </a:solidFill>
              </a:rPr>
              <a:t>Create a new spec lib (mm.csv)</a:t>
            </a:r>
          </a:p>
          <a:p>
            <a:r>
              <a:rPr lang="en-US" dirty="0">
                <a:solidFill>
                  <a:schemeClr val="bg1"/>
                </a:solidFill>
              </a:rPr>
              <a:t>Define new specs</a:t>
            </a:r>
          </a:p>
          <a:p>
            <a:r>
              <a:rPr lang="en-US" dirty="0">
                <a:solidFill>
                  <a:schemeClr val="bg1"/>
                </a:solidFill>
              </a:rPr>
              <a:t>Review new </a:t>
            </a:r>
            <a:r>
              <a:rPr lang="en-US" dirty="0" err="1">
                <a:solidFill>
                  <a:schemeClr val="bg1"/>
                </a:solidFill>
              </a:rPr>
              <a:t>xeto_csvImport</a:t>
            </a:r>
            <a:r>
              <a:rPr lang="en-US" dirty="0">
                <a:solidFill>
                  <a:schemeClr val="bg1"/>
                </a:solidFill>
              </a:rPr>
              <a:t>() function</a:t>
            </a:r>
          </a:p>
          <a:p>
            <a:r>
              <a:rPr lang="en-US" dirty="0" err="1">
                <a:solidFill>
                  <a:schemeClr val="bg1"/>
                </a:solidFill>
              </a:rPr>
              <a:t>xetoReload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Run new import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68738-BD42-ED5D-AEE9-1B5B5537F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CSV Workflow</a:t>
            </a:r>
          </a:p>
        </p:txBody>
      </p:sp>
    </p:spTree>
    <p:extLst>
      <p:ext uri="{BB962C8B-B14F-4D97-AF65-F5344CB8AC3E}">
        <p14:creationId xmlns:p14="http://schemas.microsoft.com/office/powerpoint/2010/main" val="305191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B68738-BD42-ED5D-AEE9-1B5B5537F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Traditional CSV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E05B3-D8CF-2863-653F-E4933BE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23" y="1568006"/>
            <a:ext cx="8130351" cy="3721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2E0902-C2D7-0884-957E-0FE7DF7D8D21}"/>
              </a:ext>
            </a:extLst>
          </p:cNvPr>
          <p:cNvSpPr/>
          <p:nvPr/>
        </p:nvSpPr>
        <p:spPr>
          <a:xfrm>
            <a:off x="7553325" y="1568006"/>
            <a:ext cx="2505075" cy="3721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16CBC-2E70-7AE6-DE3F-58CBA9EF344E}"/>
              </a:ext>
            </a:extLst>
          </p:cNvPr>
          <p:cNvSpPr/>
          <p:nvPr/>
        </p:nvSpPr>
        <p:spPr>
          <a:xfrm>
            <a:off x="2819399" y="1568006"/>
            <a:ext cx="2924175" cy="3721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69481-1545-D534-9197-DA4EA1C81F2A}"/>
              </a:ext>
            </a:extLst>
          </p:cNvPr>
          <p:cNvSpPr/>
          <p:nvPr/>
        </p:nvSpPr>
        <p:spPr>
          <a:xfrm>
            <a:off x="6629401" y="1568006"/>
            <a:ext cx="476250" cy="3721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327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B68738-BD42-ED5D-AEE9-1B5B5537F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 Based CSV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D607-1C0C-2D61-A730-F75B8D54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89" y="1539375"/>
            <a:ext cx="3972362" cy="31151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775360-8CFF-7639-2A21-88A28D6F362B}"/>
              </a:ext>
            </a:extLst>
          </p:cNvPr>
          <p:cNvSpPr txBox="1"/>
          <p:nvPr/>
        </p:nvSpPr>
        <p:spPr>
          <a:xfrm>
            <a:off x="1152089" y="4772025"/>
            <a:ext cx="39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We could repeat the old structure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2FB88-68D9-88B7-A8B6-C34B2E76E546}"/>
              </a:ext>
            </a:extLst>
          </p:cNvPr>
          <p:cNvSpPr txBox="1"/>
          <p:nvPr/>
        </p:nvSpPr>
        <p:spPr>
          <a:xfrm>
            <a:off x="5986245" y="3983593"/>
            <a:ext cx="39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But why would we?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EDAD52-278F-2693-854F-5B95381A1D0E}"/>
              </a:ext>
            </a:extLst>
          </p:cNvPr>
          <p:cNvSpPr/>
          <p:nvPr/>
        </p:nvSpPr>
        <p:spPr>
          <a:xfrm>
            <a:off x="3476624" y="1568006"/>
            <a:ext cx="1543051" cy="3086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0B3009-597F-1593-9FE3-2FB83489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09" y="1964981"/>
            <a:ext cx="5029542" cy="127243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91BB8D9-C71C-088F-F119-8B612D736CB8}"/>
              </a:ext>
            </a:extLst>
          </p:cNvPr>
          <p:cNvSpPr/>
          <p:nvPr/>
        </p:nvSpPr>
        <p:spPr>
          <a:xfrm>
            <a:off x="8277224" y="1954472"/>
            <a:ext cx="1543051" cy="1282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39448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Albireo Energy">
      <a:dk1>
        <a:srgbClr val="001D5E"/>
      </a:dk1>
      <a:lt1>
        <a:srgbClr val="FFFFFF"/>
      </a:lt1>
      <a:dk2>
        <a:srgbClr val="54555A"/>
      </a:dk2>
      <a:lt2>
        <a:srgbClr val="E7E6E6"/>
      </a:lt2>
      <a:accent1>
        <a:srgbClr val="00319F"/>
      </a:accent1>
      <a:accent2>
        <a:srgbClr val="FEA301"/>
      </a:accent2>
      <a:accent3>
        <a:srgbClr val="007A4B"/>
      </a:accent3>
      <a:accent4>
        <a:srgbClr val="510C76"/>
      </a:accent4>
      <a:accent5>
        <a:srgbClr val="6088B2"/>
      </a:accent5>
      <a:accent6>
        <a:srgbClr val="B4262C"/>
      </a:accent6>
      <a:hlink>
        <a:srgbClr val="00319F"/>
      </a:hlink>
      <a:folHlink>
        <a:srgbClr val="00319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Dividers">
  <a:themeElements>
    <a:clrScheme name="Albireo Energy Brand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2D62"/>
      </a:accent1>
      <a:accent2>
        <a:srgbClr val="24458E"/>
      </a:accent2>
      <a:accent3>
        <a:srgbClr val="E99900"/>
      </a:accent3>
      <a:accent4>
        <a:srgbClr val="008257"/>
      </a:accent4>
      <a:accent5>
        <a:srgbClr val="7190B5"/>
      </a:accent5>
      <a:accent6>
        <a:srgbClr val="565F5F"/>
      </a:accent6>
      <a:hlink>
        <a:srgbClr val="24458E"/>
      </a:hlink>
      <a:folHlink>
        <a:srgbClr val="7190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25E8DCE6F9E5488EB603EF8A08A6D4" ma:contentTypeVersion="15" ma:contentTypeDescription="Create a new document." ma:contentTypeScope="" ma:versionID="7e94f7dda233a67f1bc8fdf0fcafaa88">
  <xsd:schema xmlns:xsd="http://www.w3.org/2001/XMLSchema" xmlns:xs="http://www.w3.org/2001/XMLSchema" xmlns:p="http://schemas.microsoft.com/office/2006/metadata/properties" xmlns:ns2="16aeaa56-9b52-47c2-8846-1980cf7235b4" xmlns:ns3="4e22eb13-5144-46cf-bd49-b5df1692157c" targetNamespace="http://schemas.microsoft.com/office/2006/metadata/properties" ma:root="true" ma:fieldsID="dbca9d2a4213fabc20429a9bbd340f7c" ns2:_="" ns3:_="">
    <xsd:import namespace="16aeaa56-9b52-47c2-8846-1980cf7235b4"/>
    <xsd:import namespace="4e22eb13-5144-46cf-bd49-b5df169215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eaa56-9b52-47c2-8846-1980cf723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aaf0ddc-4465-4880-9834-b54d48eda1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2eb13-5144-46cf-bd49-b5df1692157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d105665-2f39-4be6-aa91-e088de4ce4af}" ma:internalName="TaxCatchAll" ma:showField="CatchAllData" ma:web="4e22eb13-5144-46cf-bd49-b5df169215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aeaa56-9b52-47c2-8846-1980cf7235b4">
      <Terms xmlns="http://schemas.microsoft.com/office/infopath/2007/PartnerControls"/>
    </lcf76f155ced4ddcb4097134ff3c332f>
    <TaxCatchAll xmlns="4e22eb13-5144-46cf-bd49-b5df1692157c" xsi:nil="true"/>
    <MediaLengthInSeconds xmlns="16aeaa56-9b52-47c2-8846-1980cf7235b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B9A757-F469-4790-ABB3-90A6792FCA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eaa56-9b52-47c2-8846-1980cf7235b4"/>
    <ds:schemaRef ds:uri="4e22eb13-5144-46cf-bd49-b5df16921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4073C5-B661-4065-A5C7-6CF12493F4DD}">
  <ds:schemaRefs>
    <ds:schemaRef ds:uri="http://schemas.microsoft.com/office/2006/metadata/properties"/>
    <ds:schemaRef ds:uri="http://schemas.microsoft.com/office/infopath/2007/PartnerControls"/>
    <ds:schemaRef ds:uri="16aeaa56-9b52-47c2-8846-1980cf7235b4"/>
    <ds:schemaRef ds:uri="4e22eb13-5144-46cf-bd49-b5df1692157c"/>
  </ds:schemaRefs>
</ds:datastoreItem>
</file>

<file path=customXml/itemProps3.xml><?xml version="1.0" encoding="utf-8"?>
<ds:datastoreItem xmlns:ds="http://schemas.openxmlformats.org/officeDocument/2006/customXml" ds:itemID="{36E5F638-989D-439F-9550-0E776BD16E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13338</TotalTime>
  <Words>396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Roboto Condensed</vt:lpstr>
      <vt:lpstr>Cover Slides</vt:lpstr>
      <vt:lpstr>Section Dividers</vt:lpstr>
      <vt:lpstr>Body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Chng-Castor</dc:creator>
  <cp:lastModifiedBy>Michael Melillo</cp:lastModifiedBy>
  <cp:revision>44</cp:revision>
  <dcterms:created xsi:type="dcterms:W3CDTF">2023-04-18T18:33:15Z</dcterms:created>
  <dcterms:modified xsi:type="dcterms:W3CDTF">2024-10-17T19:41:27Z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0x0101007C25E8DCE6F9E5488EB603EF8A08A6D4</vt:lpwstr>
  </property>
  <property fmtid="{D5CDD505-2E9C-101B-9397-08002B2CF9AE}" pid="3" name="Order">
    <vt:r8>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