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18" r:id="rId5"/>
    <p:sldId id="362" r:id="rId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0098" autoAdjust="0"/>
  </p:normalViewPr>
  <p:slideViewPr>
    <p:cSldViewPr snapToGrid="0">
      <p:cViewPr varScale="1">
        <p:scale>
          <a:sx n="65" d="100"/>
          <a:sy n="65" d="100"/>
        </p:scale>
        <p:origin x="1226" y="31"/>
      </p:cViewPr>
      <p:guideLst/>
    </p:cSldViewPr>
  </p:slideViewPr>
  <p:outlineViewPr>
    <p:cViewPr>
      <p:scale>
        <a:sx n="33" d="100"/>
        <a:sy n="33" d="100"/>
      </p:scale>
      <p:origin x="0" y="-162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it Gupta" userId="16b14e9d-8f10-45e7-aafb-6e404f51f949" providerId="ADAL" clId="{B5764819-F974-4689-B419-6117B70FD06B}"/>
  </pc:docChgLst>
  <pc:docChgLst>
    <pc:chgData name="Somit Gupta" userId="fccb4fff7d7c824e" providerId="LiveId" clId="{02DA4A0C-F8C6-4EAA-B5AC-EF05070B0794}"/>
    <pc:docChg chg="modSld">
      <pc:chgData name="Somit Gupta" userId="fccb4fff7d7c824e" providerId="LiveId" clId="{02DA4A0C-F8C6-4EAA-B5AC-EF05070B0794}" dt="2018-03-06T21:21:36.552" v="18" actId="20577"/>
      <pc:docMkLst>
        <pc:docMk/>
      </pc:docMkLst>
      <pc:sldChg chg="modSp">
        <pc:chgData name="Somit Gupta" userId="fccb4fff7d7c824e" providerId="LiveId" clId="{02DA4A0C-F8C6-4EAA-B5AC-EF05070B0794}" dt="2018-03-06T21:21:36.552" v="18" actId="20577"/>
        <pc:sldMkLst>
          <pc:docMk/>
          <pc:sldMk cId="1322974994" sldId="362"/>
        </pc:sldMkLst>
        <pc:spChg chg="mod">
          <ac:chgData name="Somit Gupta" userId="fccb4fff7d7c824e" providerId="LiveId" clId="{02DA4A0C-F8C6-4EAA-B5AC-EF05070B0794}" dt="2018-03-06T21:21:36.552" v="18" actId="20577"/>
          <ac:spMkLst>
            <pc:docMk/>
            <pc:sldMk cId="1322974994" sldId="362"/>
            <ac:spMk id="3" creationId="{C5924AA4-461E-465C-AE39-8F5AFF68213D}"/>
          </ac:spMkLst>
        </pc:spChg>
      </pc:sldChg>
    </pc:docChg>
  </pc:docChgLst>
  <pc:docChgLst>
    <pc:chgData name="Alex Deng" userId="d4f500f536efc9d3" providerId="LiveId" clId="{D9DC1EF6-5302-427D-9A6F-722FB9CFA62C}"/>
  </pc:docChgLst>
  <pc:docChgLst>
    <pc:chgData userId="d4f500f536efc9d3" providerId="LiveId" clId="{034910C5-3349-4B4C-9B61-879F7583597E}"/>
    <pc:docChg chg="addSld delSld modSld">
      <pc:chgData name="" userId="d4f500f536efc9d3" providerId="LiveId" clId="{034910C5-3349-4B4C-9B61-879F7583597E}" dt="2018-02-28T22:46:22.419" v="12" actId="6549"/>
      <pc:docMkLst>
        <pc:docMk/>
      </pc:docMkLst>
      <pc:sldChg chg="modSp add">
        <pc:chgData name="" userId="d4f500f536efc9d3" providerId="LiveId" clId="{034910C5-3349-4B4C-9B61-879F7583597E}" dt="2018-02-28T22:46:22.419" v="12" actId="6549"/>
        <pc:sldMkLst>
          <pc:docMk/>
          <pc:sldMk cId="1322974994" sldId="362"/>
        </pc:sldMkLst>
        <pc:spChg chg="mod">
          <ac:chgData name="" userId="d4f500f536efc9d3" providerId="LiveId" clId="{034910C5-3349-4B4C-9B61-879F7583597E}" dt="2018-02-28T04:40:25.951" v="3" actId="20577"/>
          <ac:spMkLst>
            <pc:docMk/>
            <pc:sldMk cId="1322974994" sldId="362"/>
            <ac:spMk id="2" creationId="{7046B817-5C25-49C5-A6BE-3CC0FAC835EE}"/>
          </ac:spMkLst>
        </pc:spChg>
        <pc:spChg chg="mod">
          <ac:chgData name="" userId="d4f500f536efc9d3" providerId="LiveId" clId="{034910C5-3349-4B4C-9B61-879F7583597E}" dt="2018-02-28T22:46:22.419" v="12" actId="6549"/>
          <ac:spMkLst>
            <pc:docMk/>
            <pc:sldMk cId="1322974994" sldId="362"/>
            <ac:spMk id="3" creationId="{C5924AA4-461E-465C-AE39-8F5AFF6821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3AA6830-DCB2-4B71-8F9A-036EB647666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0804B47-8E10-48F4-A311-3A081F1AD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53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1EE93B0-EBB2-48E7-9991-ABDEC8C71757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C8124F-9E4F-498E-895D-A3D663EE9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4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5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8124F-9E4F-498E-895D-A3D663EE97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67266" y="1667435"/>
            <a:ext cx="10680569" cy="550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7266" y="1527142"/>
            <a:ext cx="10680569" cy="218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69" y="286603"/>
            <a:ext cx="11227324" cy="7691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69" y="1321080"/>
            <a:ext cx="11227324" cy="4725068"/>
          </a:xfrm>
          <a:solidFill>
            <a:schemeClr val="bg1"/>
          </a:solidFill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sz="2400"/>
            </a:lvl1pPr>
            <a:lvl2pPr marL="384048" indent="-182880">
              <a:buSzPct val="120000"/>
              <a:buFont typeface="Wingdings" panose="05000000000000000000" pitchFamily="2" charset="2"/>
              <a:buChar char="§"/>
              <a:defRPr sz="2000"/>
            </a:lvl2pPr>
            <a:lvl3pPr marL="566928" indent="-182880">
              <a:buFont typeface="Courier New" panose="02070309020205020404" pitchFamily="49" charset="0"/>
              <a:buChar char="o"/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517" y="424512"/>
            <a:ext cx="10960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40500"/>
            <a:ext cx="12192000" cy="3293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7538" y="1887538"/>
            <a:ext cx="10961687" cy="4121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67" y="6525820"/>
            <a:ext cx="1159002" cy="39227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137164" y="6589118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</a:rPr>
              <a:t>Confidential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07669" y="6593123"/>
            <a:ext cx="118466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itchFamily="34" charset="0"/>
              </a:rPr>
              <a:t>aka.ms/oneanalyst</a:t>
            </a:r>
          </a:p>
        </p:txBody>
      </p:sp>
    </p:spTree>
    <p:extLst>
      <p:ext uri="{BB962C8B-B14F-4D97-AF65-F5344CB8AC3E}">
        <p14:creationId xmlns:p14="http://schemas.microsoft.com/office/powerpoint/2010/main" val="19289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20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20000"/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lexdeng.github.io/ab-stat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30A56FF-7C38-4CF0-BF65-581B962AA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Statistical Foundations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9F4F439-0409-406A-A6F4-687CA0656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20min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08C0-98F4-4A1A-9898-430ED833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4556461" cy="365125"/>
          </a:xfrm>
        </p:spPr>
        <p:txBody>
          <a:bodyPr/>
          <a:lstStyle/>
          <a:p>
            <a:r>
              <a:rPr lang="en-US" dirty="0"/>
              <a:t>Alex Deng, Pavel Dmitriev, Somit Gupta, Ronny Kohavi, Paul Raff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3C5D-037A-4214-A466-E5C2B11F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9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B817-5C25-49C5-A6BE-3CC0FAC8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24AA4-461E-465C-AE39-8F5AFF682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http://alexdeng.github.io/ab-stats/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0BD5-CECE-4D40-B9CA-BBD8A917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C730F-9160-4F83-8E49-149A3A0D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749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27E962F45669488FC625FB9D680791" ma:contentTypeVersion="9" ma:contentTypeDescription="Create a new document." ma:contentTypeScope="" ma:versionID="392ecf0cacd4c901243a2fe2cb21972a">
  <xsd:schema xmlns:xsd="http://www.w3.org/2001/XMLSchema" xmlns:xs="http://www.w3.org/2001/XMLSchema" xmlns:p="http://schemas.microsoft.com/office/2006/metadata/properties" xmlns:ns1="http://schemas.microsoft.com/sharepoint/v3" xmlns:ns2="8395aee6-0e13-4a60-ae40-9dbf8651877d" xmlns:ns3="dda517a0-12e8-4ef3-847e-a7218ebedc48" targetNamespace="http://schemas.microsoft.com/office/2006/metadata/properties" ma:root="true" ma:fieldsID="24928e3eee396d383b837c7919c46dbd" ns1:_="" ns2:_="" ns3:_="">
    <xsd:import namespace="http://schemas.microsoft.com/sharepoint/v3"/>
    <xsd:import namespace="8395aee6-0e13-4a60-ae40-9dbf8651877d"/>
    <xsd:import namespace="dda517a0-12e8-4ef3-847e-a7218ebedc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95aee6-0e13-4a60-ae40-9dbf8651877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517a0-12e8-4ef3-847e-a7218ebedc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5F75E6-E987-4976-A0D5-440880A0A5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2EA083E-870C-4E53-9B89-51ACBA64C7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395aee6-0e13-4a60-ae40-9dbf8651877d"/>
    <ds:schemaRef ds:uri="dda517a0-12e8-4ef3-847e-a7218ebed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4BC1B3-0B90-4F93-8D41-3CC98E31B2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30073</TotalTime>
  <Words>30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Courier New</vt:lpstr>
      <vt:lpstr>Segoe UI Light</vt:lpstr>
      <vt:lpstr>Wingdings</vt:lpstr>
      <vt:lpstr>Retrospect</vt:lpstr>
      <vt:lpstr>Statistical Foundations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Ronny Kohavi (EXP)</dc:creator>
  <cp:lastModifiedBy>Somit Gupta</cp:lastModifiedBy>
  <cp:revision>471</cp:revision>
  <cp:lastPrinted>2016-12-03T20:27:35Z</cp:lastPrinted>
  <dcterms:created xsi:type="dcterms:W3CDTF">2014-02-11T00:22:00Z</dcterms:created>
  <dcterms:modified xsi:type="dcterms:W3CDTF">2018-03-06T21:25:31Z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0x0101004227E962F45669488FC625FB9D680791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alexdeng@microsoft.com</vt:lpwstr>
  </property>
  <property fmtid="{D5CDD505-2E9C-101B-9397-08002B2CF9AE}" pid="7" name="MSIP_Label_f42aa342-8706-4288-bd11-ebb85995028c_SetDate">
    <vt:lpwstr>2017-08-01T18:44:18.2571038-07:00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