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69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7"/>
    <p:restoredTop sz="94600"/>
  </p:normalViewPr>
  <p:slideViewPr>
    <p:cSldViewPr snapToGrid="0" snapToObjects="1">
      <p:cViewPr varScale="1">
        <p:scale>
          <a:sx n="147" d="100"/>
          <a:sy n="147" d="100"/>
        </p:scale>
        <p:origin x="240" y="3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ECD19FB2-3AAB-4D03-B13A-2960828C78E3}" type="datetimeFigureOut">
              <a:rPr lang="en-US" smtClean="0"/>
              <a:t>9/14/15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796322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smtClean="0"/>
              <a:t>9/14/15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061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smtClean="0"/>
              <a:t>9/14/15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191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smtClean="0"/>
              <a:t>9/14/15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696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smtClean="0"/>
              <a:t>9/14/15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232982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smtClean="0"/>
              <a:t>9/14/15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726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smtClean="0"/>
              <a:t>9/14/15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57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smtClean="0"/>
              <a:t>9/14/15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725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smtClean="0"/>
              <a:t>9/14/15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846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smtClean="0"/>
              <a:t>9/14/15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924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smtClean="0"/>
              <a:t>9/14/15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653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51CF1133-3259-4C45-BABA-5B62D9C6F78D}" type="datetimeFigureOut">
              <a:rPr lang="en-US" smtClean="0"/>
              <a:t>9/14/15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191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0" r:id="rId1"/>
    <p:sldLayoutId id="2147484071" r:id="rId2"/>
    <p:sldLayoutId id="2147484072" r:id="rId3"/>
    <p:sldLayoutId id="2147484073" r:id="rId4"/>
    <p:sldLayoutId id="2147484074" r:id="rId5"/>
    <p:sldLayoutId id="2147484075" r:id="rId6"/>
    <p:sldLayoutId id="2147484076" r:id="rId7"/>
    <p:sldLayoutId id="2147484077" r:id="rId8"/>
    <p:sldLayoutId id="2147484078" r:id="rId9"/>
    <p:sldLayoutId id="2147484079" r:id="rId10"/>
    <p:sldLayoutId id="214748408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Practicing Good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From red (or green) to well-factored.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247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Week of </a:t>
            </a:r>
            <a:r>
              <a:rPr lang="en-US" dirty="0" smtClean="0"/>
              <a:t>21 </a:t>
            </a:r>
            <a:r>
              <a:rPr lang="en-US" dirty="0"/>
              <a:t>September</a:t>
            </a:r>
          </a:p>
          <a:p>
            <a:pPr lvl="1"/>
            <a:r>
              <a:rPr lang="en-US" dirty="0"/>
              <a:t>Quick intro</a:t>
            </a:r>
          </a:p>
          <a:p>
            <a:pPr lvl="1"/>
            <a:r>
              <a:rPr lang="en-US" dirty="0"/>
              <a:t>TDD with </a:t>
            </a:r>
            <a:r>
              <a:rPr lang="en-US" dirty="0" err="1"/>
              <a:t>JUnit</a:t>
            </a:r>
            <a:r>
              <a:rPr lang="en-US" dirty="0"/>
              <a:t> 4 and Java 8</a:t>
            </a:r>
          </a:p>
          <a:p>
            <a:r>
              <a:rPr lang="en-US" dirty="0"/>
              <a:t>Week of 5</a:t>
            </a:r>
            <a:r>
              <a:rPr lang="en-US" dirty="0" smtClean="0"/>
              <a:t> </a:t>
            </a:r>
            <a:r>
              <a:rPr lang="en-US" dirty="0"/>
              <a:t>October</a:t>
            </a:r>
          </a:p>
          <a:p>
            <a:pPr lvl="1"/>
            <a:r>
              <a:rPr lang="en-US" dirty="0"/>
              <a:t>Silly OO calisthenics</a:t>
            </a:r>
          </a:p>
          <a:p>
            <a:pPr lvl="1"/>
            <a:r>
              <a:rPr lang="en-US" dirty="0"/>
              <a:t>Functional programming in Java 8</a:t>
            </a:r>
          </a:p>
          <a:p>
            <a:r>
              <a:rPr lang="en-US" dirty="0"/>
              <a:t>Week of </a:t>
            </a:r>
            <a:r>
              <a:rPr lang="en-US" dirty="0" smtClean="0"/>
              <a:t>19 </a:t>
            </a:r>
            <a:r>
              <a:rPr lang="en-US" dirty="0"/>
              <a:t>October</a:t>
            </a:r>
          </a:p>
          <a:p>
            <a:pPr lvl="1"/>
            <a:r>
              <a:rPr lang="en-US" dirty="0"/>
              <a:t>Recognizing refactoring </a:t>
            </a:r>
            <a:r>
              <a:rPr lang="en-US" dirty="0" smtClean="0"/>
              <a:t>opportunities</a:t>
            </a:r>
          </a:p>
          <a:p>
            <a:pPr lvl="1"/>
            <a:r>
              <a:rPr lang="en-US" dirty="0" smtClean="0"/>
              <a:t>Introduce problem 1</a:t>
            </a:r>
            <a:endParaRPr lang="en-US" dirty="0"/>
          </a:p>
          <a:p>
            <a:r>
              <a:rPr lang="en-US" dirty="0"/>
              <a:t>Week of </a:t>
            </a:r>
            <a:r>
              <a:rPr lang="en-US" dirty="0" smtClean="0"/>
              <a:t>2 </a:t>
            </a:r>
            <a:r>
              <a:rPr lang="en-US" dirty="0"/>
              <a:t>November</a:t>
            </a:r>
          </a:p>
          <a:p>
            <a:pPr lvl="1"/>
            <a:r>
              <a:rPr lang="en-US" dirty="0" smtClean="0"/>
              <a:t>Review sample </a:t>
            </a:r>
            <a:r>
              <a:rPr lang="en-US" dirty="0"/>
              <a:t>problem </a:t>
            </a:r>
            <a:r>
              <a:rPr lang="en-US" dirty="0" smtClean="0"/>
              <a:t>1</a:t>
            </a:r>
          </a:p>
          <a:p>
            <a:pPr lvl="1"/>
            <a:r>
              <a:rPr lang="en-US" dirty="0" smtClean="0"/>
              <a:t>Introduce problem 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Week </a:t>
            </a:r>
            <a:r>
              <a:rPr lang="en-US" dirty="0"/>
              <a:t>of </a:t>
            </a:r>
            <a:r>
              <a:rPr lang="en-US" dirty="0" smtClean="0"/>
              <a:t>16 </a:t>
            </a:r>
            <a:r>
              <a:rPr lang="en-US" dirty="0"/>
              <a:t>November</a:t>
            </a:r>
          </a:p>
          <a:p>
            <a:pPr lvl="1"/>
            <a:r>
              <a:rPr lang="en-US" dirty="0"/>
              <a:t>Review sample problem </a:t>
            </a:r>
            <a:r>
              <a:rPr lang="en-US" dirty="0" smtClean="0"/>
              <a:t>2</a:t>
            </a:r>
            <a:endParaRPr lang="en-US" dirty="0"/>
          </a:p>
          <a:p>
            <a:pPr lvl="1"/>
            <a:r>
              <a:rPr lang="en-US" dirty="0"/>
              <a:t>Introduce problem </a:t>
            </a:r>
            <a:r>
              <a:rPr lang="en-US" dirty="0" smtClean="0"/>
              <a:t>3</a:t>
            </a:r>
            <a:endParaRPr lang="en-US" dirty="0"/>
          </a:p>
          <a:p>
            <a:r>
              <a:rPr lang="en-US" dirty="0" smtClean="0"/>
              <a:t>Week </a:t>
            </a:r>
            <a:r>
              <a:rPr lang="en-US" dirty="0"/>
              <a:t>of </a:t>
            </a:r>
            <a:r>
              <a:rPr lang="en-US" dirty="0" smtClean="0"/>
              <a:t>30 November</a:t>
            </a:r>
            <a:endParaRPr lang="en-US" dirty="0"/>
          </a:p>
          <a:p>
            <a:pPr lvl="1"/>
            <a:r>
              <a:rPr lang="en-US" dirty="0"/>
              <a:t>Review sample problem </a:t>
            </a:r>
            <a:r>
              <a:rPr lang="en-US" dirty="0" smtClean="0"/>
              <a:t>3</a:t>
            </a:r>
            <a:endParaRPr lang="en-US" dirty="0"/>
          </a:p>
          <a:p>
            <a:pPr lvl="1"/>
            <a:r>
              <a:rPr lang="en-US" dirty="0"/>
              <a:t>Introduce problem </a:t>
            </a:r>
            <a:r>
              <a:rPr lang="en-US" dirty="0" smtClean="0"/>
              <a:t>4</a:t>
            </a:r>
            <a:endParaRPr lang="en-US" dirty="0"/>
          </a:p>
          <a:p>
            <a:r>
              <a:rPr lang="en-US" dirty="0" smtClean="0"/>
              <a:t>Week </a:t>
            </a:r>
            <a:r>
              <a:rPr lang="en-US" dirty="0"/>
              <a:t>of </a:t>
            </a:r>
            <a:r>
              <a:rPr lang="en-US" dirty="0" smtClean="0"/>
              <a:t>14 </a:t>
            </a:r>
            <a:r>
              <a:rPr lang="en-US" dirty="0"/>
              <a:t>December</a:t>
            </a:r>
          </a:p>
          <a:p>
            <a:pPr lvl="1"/>
            <a:r>
              <a:rPr lang="en-US" dirty="0"/>
              <a:t>Review sample problem 4</a:t>
            </a:r>
          </a:p>
          <a:p>
            <a:pPr lvl="1"/>
            <a:r>
              <a:rPr lang="en-US" dirty="0" smtClean="0"/>
              <a:t>Wrap-up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023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Meeting logistics</a:t>
            </a:r>
          </a:p>
          <a:p>
            <a:pPr lvl="1"/>
            <a:r>
              <a:rPr lang="en-US" dirty="0" smtClean="0"/>
              <a:t>One to two hours (depending upon discussion).</a:t>
            </a:r>
          </a:p>
          <a:p>
            <a:pPr lvl="1"/>
            <a:r>
              <a:rPr lang="en-US" dirty="0" smtClean="0"/>
              <a:t>From 11:30 – 1:30 (lunch provided).</a:t>
            </a:r>
          </a:p>
          <a:p>
            <a:pPr lvl="1"/>
            <a:r>
              <a:rPr lang="en-US" dirty="0" smtClean="0"/>
              <a:t>You will need a laptop.</a:t>
            </a:r>
          </a:p>
          <a:p>
            <a:r>
              <a:rPr lang="en-US" dirty="0" smtClean="0"/>
              <a:t>Session style</a:t>
            </a:r>
          </a:p>
          <a:p>
            <a:pPr lvl="1"/>
            <a:r>
              <a:rPr lang="en-US" dirty="0" smtClean="0"/>
              <a:t>The first session will be mostly instructor-led.</a:t>
            </a:r>
          </a:p>
          <a:p>
            <a:pPr lvl="1"/>
            <a:r>
              <a:rPr lang="en-US" dirty="0" smtClean="0"/>
              <a:t>The remaining sessions will feature group review of attendees’ work followed by a brief lecture and/or overview of the next assignment.</a:t>
            </a:r>
          </a:p>
          <a:p>
            <a:pPr lvl="1"/>
            <a:r>
              <a:rPr lang="en-US" dirty="0" smtClean="0"/>
              <a:t>The final session will have review plus attendee-led discussion of the whole course.</a:t>
            </a:r>
            <a:endParaRPr lang="en-US" dirty="0"/>
          </a:p>
          <a:p>
            <a:r>
              <a:rPr lang="en-US" dirty="0" smtClean="0"/>
              <a:t>Homework</a:t>
            </a:r>
          </a:p>
          <a:p>
            <a:pPr lvl="1"/>
            <a:r>
              <a:rPr lang="en-US" dirty="0" smtClean="0"/>
              <a:t>In addition to the meeting time, attendees will be expected to work on programming problems discussed/assigned over the course of the two weeks before the next session. Time required will be in part attendee-controlled, but is expected to be at least 2-3 hours for each assignment.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51839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Calibri-Cambria">
      <a:majorFont>
        <a:latin typeface="Calibri" panose="020F0502020204030204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92</TotalTime>
  <Words>214</Words>
  <Application>Microsoft Macintosh PowerPoint</Application>
  <PresentationFormat>Widescreen</PresentationFormat>
  <Paragraphs>35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Calibri</vt:lpstr>
      <vt:lpstr>Cambria</vt:lpstr>
      <vt:lpstr>Wingdings 2</vt:lpstr>
      <vt:lpstr>Arial</vt:lpstr>
      <vt:lpstr>View</vt:lpstr>
      <vt:lpstr>Practicing Good Design</vt:lpstr>
      <vt:lpstr>Agenda</vt:lpstr>
      <vt:lpstr>Process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Practicing Good Design</dc:title>
  <dc:creator>Mike Abney</dc:creator>
  <cp:lastModifiedBy>Mike Abney</cp:lastModifiedBy>
  <cp:revision>8</cp:revision>
  <dcterms:created xsi:type="dcterms:W3CDTF">2015-09-14T19:58:59Z</dcterms:created>
  <dcterms:modified xsi:type="dcterms:W3CDTF">2015-09-14T21:31:09Z</dcterms:modified>
</cp:coreProperties>
</file>