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0" r:id="rId1"/>
  </p:sldMasterIdLst>
  <p:sldIdLst>
    <p:sldId id="256" r:id="rId2"/>
    <p:sldId id="277" r:id="rId3"/>
    <p:sldId id="278" r:id="rId4"/>
    <p:sldId id="281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64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9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99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1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xir-lang.org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2016 Plans: </a:t>
            </a:r>
            <a:r>
              <a:rPr lang="en-US" dirty="0"/>
              <a:t>Learning New Languages and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two or three sessions will be lead by me</a:t>
            </a:r>
          </a:p>
          <a:p>
            <a:pPr lvl="1"/>
            <a:r>
              <a:rPr lang="en-US" sz="2600" dirty="0" smtClean="0"/>
              <a:t>Elixir/</a:t>
            </a:r>
            <a:r>
              <a:rPr lang="en-US" sz="2600" dirty="0" err="1" smtClean="0"/>
              <a:t>Erlang</a:t>
            </a:r>
            <a:endParaRPr lang="en-US" sz="2600" dirty="0" smtClean="0"/>
          </a:p>
          <a:p>
            <a:pPr lvl="1"/>
            <a:r>
              <a:rPr lang="en-US" sz="2600" dirty="0" smtClean="0"/>
              <a:t>Phoenix</a:t>
            </a:r>
          </a:p>
          <a:p>
            <a:r>
              <a:rPr lang="en-US" sz="3000" dirty="0" smtClean="0"/>
              <a:t>Later sessions lead by you</a:t>
            </a:r>
          </a:p>
          <a:p>
            <a:pPr lvl="1"/>
            <a:r>
              <a:rPr lang="en-US" sz="2600" dirty="0" smtClean="0"/>
              <a:t>You pick the framework</a:t>
            </a:r>
          </a:p>
          <a:p>
            <a:pPr lvl="1"/>
            <a:r>
              <a:rPr lang="en-US" sz="2600" dirty="0" smtClean="0"/>
              <a:t>You establish the info in GitHub as needed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3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Elixir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sz="3200" baseline="30000" dirty="0" smtClean="0">
                <a:solidFill>
                  <a:srgbClr val="000000"/>
                </a:solidFill>
              </a:rPr>
              <a:t>(</a:t>
            </a:r>
            <a:r>
              <a:rPr lang="en-US" sz="3200" baseline="30000" dirty="0">
                <a:solidFill>
                  <a:srgbClr val="000000"/>
                </a:solidFill>
              </a:rPr>
              <a:t>I reserve the right to be wrong)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(or “sequential”)</a:t>
            </a:r>
          </a:p>
          <a:p>
            <a:r>
              <a:rPr lang="en-US" dirty="0" smtClean="0"/>
              <a:t>Scalable – functions run in “processes” that can be asynchronous and easily distributed (across cores or machines)</a:t>
            </a:r>
          </a:p>
          <a:p>
            <a:r>
              <a:rPr lang="en-US" dirty="0"/>
              <a:t>Fault-tolerant – “Supervisors” watch for problems and reset/restart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Compiled</a:t>
            </a:r>
            <a:endParaRPr lang="en-US" dirty="0"/>
          </a:p>
          <a:p>
            <a:r>
              <a:rPr lang="en-US" dirty="0" smtClean="0"/>
              <a:t>Has a “virtual machine” like the Java VM or .NET’s CLR</a:t>
            </a:r>
          </a:p>
          <a:p>
            <a:r>
              <a:rPr lang="en-US" dirty="0" smtClean="0"/>
              <a:t>Quirky:</a:t>
            </a:r>
          </a:p>
          <a:p>
            <a:pPr lvl="1"/>
            <a:r>
              <a:rPr lang="en-US" dirty="0" smtClean="0"/>
              <a:t>Variables can be assigned only once (this is almost a good thing, though)</a:t>
            </a:r>
          </a:p>
          <a:p>
            <a:pPr lvl="1"/>
            <a:r>
              <a:rPr lang="en-US" dirty="0" smtClean="0"/>
              <a:t>Syntax is very odd at first—at least for those familiar with Pascal-like syntaxes (C, C#, Java, Ruby, etc.)</a:t>
            </a:r>
          </a:p>
        </p:txBody>
      </p:sp>
    </p:spTree>
    <p:extLst>
      <p:ext uri="{BB962C8B-B14F-4D97-AF65-F5344CB8AC3E}">
        <p14:creationId xmlns:p14="http://schemas.microsoft.com/office/powerpoint/2010/main" val="177934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Elixir?            </a:t>
            </a:r>
            <a:r>
              <a:rPr lang="en-US" sz="3200" baseline="30000" dirty="0" smtClean="0"/>
              <a:t>(I reserve the right to be wrong)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Inherits almost all the good characteristics of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/>
              <a:t>Functional, scalable, and fault-tolerant</a:t>
            </a:r>
          </a:p>
          <a:p>
            <a:pPr lvl="1"/>
            <a:r>
              <a:rPr lang="en-US" dirty="0" smtClean="0"/>
              <a:t>Runs on the EVM (technically BEAM)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Erlang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Allows metaprogramming through </a:t>
            </a:r>
            <a:r>
              <a:rPr lang="en-US" dirty="0" err="1" smtClean="0"/>
              <a:t>Clojure</a:t>
            </a:r>
            <a:r>
              <a:rPr lang="en-US" dirty="0" smtClean="0"/>
              <a:t>-like macros</a:t>
            </a:r>
          </a:p>
          <a:p>
            <a:r>
              <a:rPr lang="en-US" dirty="0" smtClean="0"/>
              <a:t>Adds encapsulation via nested modules</a:t>
            </a:r>
          </a:p>
          <a:p>
            <a:r>
              <a:rPr lang="en-US" dirty="0" smtClean="0"/>
              <a:t>A build tool that understands dependencies and other tools</a:t>
            </a:r>
          </a:p>
          <a:p>
            <a:r>
              <a:rPr lang="en-US" dirty="0" smtClean="0"/>
              <a:t>Smaller things</a:t>
            </a:r>
          </a:p>
          <a:p>
            <a:pPr lvl="1"/>
            <a:r>
              <a:rPr lang="en-US" dirty="0"/>
              <a:t>Uses a Ruby-like syntax (this may help us learn, but isn’t that big a benefit)</a:t>
            </a:r>
          </a:p>
          <a:p>
            <a:pPr lvl="1"/>
            <a:r>
              <a:rPr lang="en-US" dirty="0" smtClean="0"/>
              <a:t>Unmatched “if” conditions don’t blow up (</a:t>
            </a:r>
            <a:r>
              <a:rPr lang="en-US" dirty="0" err="1" smtClean="0"/>
              <a:t>Erlang</a:t>
            </a:r>
            <a:r>
              <a:rPr lang="en-US" dirty="0" smtClean="0"/>
              <a:t> is picky)</a:t>
            </a:r>
          </a:p>
          <a:p>
            <a:pPr lvl="1"/>
            <a:r>
              <a:rPr lang="en-US" dirty="0" smtClean="0"/>
              <a:t>Has a useful “String” module for UTF-8 strings</a:t>
            </a:r>
          </a:p>
          <a:p>
            <a:pPr lvl="1"/>
            <a:r>
              <a:rPr lang="en-US" dirty="0" smtClean="0"/>
              <a:t>Things are still immutable, but rebinding variables is allowed</a:t>
            </a:r>
          </a:p>
          <a:p>
            <a:pPr lvl="1"/>
            <a:r>
              <a:rPr lang="en-US" dirty="0" smtClean="0"/>
              <a:t>Better support for data types (records)</a:t>
            </a:r>
          </a:p>
        </p:txBody>
      </p:sp>
    </p:spTree>
    <p:extLst>
      <p:ext uri="{BB962C8B-B14F-4D97-AF65-F5344CB8AC3E}">
        <p14:creationId xmlns:p14="http://schemas.microsoft.com/office/powerpoint/2010/main" val="8641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Install Homebrew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rew install elixir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Choclatey</a:t>
            </a:r>
            <a:endParaRPr lang="en-US" dirty="0" smtClean="0"/>
          </a:p>
          <a:p>
            <a:pPr lvl="1"/>
            <a:r>
              <a:rPr lang="en-US" dirty="0" err="1" smtClean="0"/>
              <a:t>cinst</a:t>
            </a:r>
            <a:r>
              <a:rPr lang="en-US" dirty="0" smtClean="0"/>
              <a:t> elixir</a:t>
            </a:r>
            <a:endParaRPr lang="en-US" dirty="0"/>
          </a:p>
          <a:p>
            <a:r>
              <a:rPr lang="en-US" dirty="0"/>
              <a:t>Otherwise: 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elixir-lang.org/install.html</a:t>
            </a:r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dirty="0" err="1" smtClean="0"/>
              <a:t>Erlang</a:t>
            </a:r>
            <a:r>
              <a:rPr lang="en-US" dirty="0" smtClean="0"/>
              <a:t> is also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57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884</TotalTime>
  <Words>296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 2</vt:lpstr>
      <vt:lpstr>Arial</vt:lpstr>
      <vt:lpstr>View</vt:lpstr>
      <vt:lpstr>Pretty Good Code</vt:lpstr>
      <vt:lpstr>Spring 2016 Plans: Learning New Languages and Frameworks</vt:lpstr>
      <vt:lpstr>Getting Started with Elixir</vt:lpstr>
      <vt:lpstr>What is Erlang?          (I reserve the right to be wrong)</vt:lpstr>
      <vt:lpstr>What is Elixir?            (I reserve the right to be wrong)</vt:lpstr>
      <vt:lpstr>Install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Good Design</dc:title>
  <dc:creator>Mike Abney</dc:creator>
  <cp:lastModifiedBy>Mike Abney</cp:lastModifiedBy>
  <cp:revision>38</cp:revision>
  <dcterms:created xsi:type="dcterms:W3CDTF">2015-09-14T19:58:59Z</dcterms:created>
  <dcterms:modified xsi:type="dcterms:W3CDTF">2016-02-06T23:01:36Z</dcterms:modified>
</cp:coreProperties>
</file>