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80B19-7B54-8345-9B3A-EA6EA4FA4D02}" v="305" dt="2024-05-08T18:32:50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ro, Mike A" userId="ecdbe618-a584-4fea-bccf-55dee39e55eb" providerId="ADAL" clId="{B1980B19-7B54-8345-9B3A-EA6EA4FA4D02}"/>
    <pc:docChg chg="undo custSel addSld delSld modSld sldOrd">
      <pc:chgData name="Alfaro, Mike A" userId="ecdbe618-a584-4fea-bccf-55dee39e55eb" providerId="ADAL" clId="{B1980B19-7B54-8345-9B3A-EA6EA4FA4D02}" dt="2024-05-08T18:32:50.349" v="1146" actId="113"/>
      <pc:docMkLst>
        <pc:docMk/>
      </pc:docMkLst>
      <pc:sldChg chg="modSp modAnim">
        <pc:chgData name="Alfaro, Mike A" userId="ecdbe618-a584-4fea-bccf-55dee39e55eb" providerId="ADAL" clId="{B1980B19-7B54-8345-9B3A-EA6EA4FA4D02}" dt="2024-05-08T17:57:59.623" v="1059" actId="20577"/>
        <pc:sldMkLst>
          <pc:docMk/>
          <pc:sldMk cId="2518521273" sldId="256"/>
        </pc:sldMkLst>
        <pc:spChg chg="mod">
          <ac:chgData name="Alfaro, Mike A" userId="ecdbe618-a584-4fea-bccf-55dee39e55eb" providerId="ADAL" clId="{B1980B19-7B54-8345-9B3A-EA6EA4FA4D02}" dt="2024-05-08T17:57:59.623" v="1059" actId="20577"/>
          <ac:spMkLst>
            <pc:docMk/>
            <pc:sldMk cId="2518521273" sldId="256"/>
            <ac:spMk id="2" creationId="{11F96692-97E0-C9DA-B203-DBC351B16E28}"/>
          </ac:spMkLst>
        </pc:spChg>
        <pc:spChg chg="mod">
          <ac:chgData name="Alfaro, Mike A" userId="ecdbe618-a584-4fea-bccf-55dee39e55eb" providerId="ADAL" clId="{B1980B19-7B54-8345-9B3A-EA6EA4FA4D02}" dt="2024-05-03T13:12:42.333" v="0" actId="20577"/>
          <ac:spMkLst>
            <pc:docMk/>
            <pc:sldMk cId="2518521273" sldId="256"/>
            <ac:spMk id="3" creationId="{C48A2B2E-20C9-8CFE-BF71-FE951D9DDC6D}"/>
          </ac:spMkLst>
        </pc:spChg>
      </pc:sldChg>
      <pc:sldChg chg="modSp mod">
        <pc:chgData name="Alfaro, Mike A" userId="ecdbe618-a584-4fea-bccf-55dee39e55eb" providerId="ADAL" clId="{B1980B19-7B54-8345-9B3A-EA6EA4FA4D02}" dt="2024-05-06T19:48:06.066" v="446" actId="20577"/>
        <pc:sldMkLst>
          <pc:docMk/>
          <pc:sldMk cId="1026913007" sldId="257"/>
        </pc:sldMkLst>
        <pc:spChg chg="mod">
          <ac:chgData name="Alfaro, Mike A" userId="ecdbe618-a584-4fea-bccf-55dee39e55eb" providerId="ADAL" clId="{B1980B19-7B54-8345-9B3A-EA6EA4FA4D02}" dt="2024-05-06T19:48:06.066" v="446" actId="20577"/>
          <ac:spMkLst>
            <pc:docMk/>
            <pc:sldMk cId="1026913007" sldId="257"/>
            <ac:spMk id="3" creationId="{36E0A91A-8EDC-8C8A-3001-0DCBD03FDC19}"/>
          </ac:spMkLst>
        </pc:spChg>
      </pc:sldChg>
      <pc:sldChg chg="modSp mod">
        <pc:chgData name="Alfaro, Mike A" userId="ecdbe618-a584-4fea-bccf-55dee39e55eb" providerId="ADAL" clId="{B1980B19-7B54-8345-9B3A-EA6EA4FA4D02}" dt="2024-05-03T13:47:18.106" v="349" actId="20577"/>
        <pc:sldMkLst>
          <pc:docMk/>
          <pc:sldMk cId="514571745" sldId="258"/>
        </pc:sldMkLst>
        <pc:spChg chg="mod">
          <ac:chgData name="Alfaro, Mike A" userId="ecdbe618-a584-4fea-bccf-55dee39e55eb" providerId="ADAL" clId="{B1980B19-7B54-8345-9B3A-EA6EA4FA4D02}" dt="2024-05-03T13:47:18.106" v="349" actId="20577"/>
          <ac:spMkLst>
            <pc:docMk/>
            <pc:sldMk cId="514571745" sldId="258"/>
            <ac:spMk id="3" creationId="{F23F7B31-65BF-E445-E677-E7978ACED0B5}"/>
          </ac:spMkLst>
        </pc:spChg>
      </pc:sldChg>
      <pc:sldChg chg="modSp">
        <pc:chgData name="Alfaro, Mike A" userId="ecdbe618-a584-4fea-bccf-55dee39e55eb" providerId="ADAL" clId="{B1980B19-7B54-8345-9B3A-EA6EA4FA4D02}" dt="2024-05-03T13:48:17.568" v="354" actId="20577"/>
        <pc:sldMkLst>
          <pc:docMk/>
          <pc:sldMk cId="3690563368" sldId="259"/>
        </pc:sldMkLst>
        <pc:graphicFrameChg chg="mod">
          <ac:chgData name="Alfaro, Mike A" userId="ecdbe618-a584-4fea-bccf-55dee39e55eb" providerId="ADAL" clId="{B1980B19-7B54-8345-9B3A-EA6EA4FA4D02}" dt="2024-05-03T13:48:17.568" v="354" actId="20577"/>
          <ac:graphicFrameMkLst>
            <pc:docMk/>
            <pc:sldMk cId="3690563368" sldId="259"/>
            <ac:graphicFrameMk id="130" creationId="{BFE5234C-93D5-7347-708E-6352F6B2EA16}"/>
          </ac:graphicFrameMkLst>
        </pc:graphicFrameChg>
      </pc:sldChg>
      <pc:sldChg chg="modSp mod ord">
        <pc:chgData name="Alfaro, Mike A" userId="ecdbe618-a584-4fea-bccf-55dee39e55eb" providerId="ADAL" clId="{B1980B19-7B54-8345-9B3A-EA6EA4FA4D02}" dt="2024-05-08T13:08:02.120" v="787" actId="20577"/>
        <pc:sldMkLst>
          <pc:docMk/>
          <pc:sldMk cId="3065555513" sldId="261"/>
        </pc:sldMkLst>
        <pc:spChg chg="mod">
          <ac:chgData name="Alfaro, Mike A" userId="ecdbe618-a584-4fea-bccf-55dee39e55eb" providerId="ADAL" clId="{B1980B19-7B54-8345-9B3A-EA6EA4FA4D02}" dt="2024-05-08T13:08:02.120" v="787" actId="20577"/>
          <ac:spMkLst>
            <pc:docMk/>
            <pc:sldMk cId="3065555513" sldId="261"/>
            <ac:spMk id="2" creationId="{FED82A7A-3434-96E5-40B1-5FF2683D7639}"/>
          </ac:spMkLst>
        </pc:spChg>
        <pc:spChg chg="mod">
          <ac:chgData name="Alfaro, Mike A" userId="ecdbe618-a584-4fea-bccf-55dee39e55eb" providerId="ADAL" clId="{B1980B19-7B54-8345-9B3A-EA6EA4FA4D02}" dt="2024-05-03T13:35:19.130" v="196" actId="20577"/>
          <ac:spMkLst>
            <pc:docMk/>
            <pc:sldMk cId="3065555513" sldId="261"/>
            <ac:spMk id="3" creationId="{AE187596-99E6-0114-8108-D4E4EEDF9DA6}"/>
          </ac:spMkLst>
        </pc:spChg>
      </pc:sldChg>
      <pc:sldChg chg="modSp mod">
        <pc:chgData name="Alfaro, Mike A" userId="ecdbe618-a584-4fea-bccf-55dee39e55eb" providerId="ADAL" clId="{B1980B19-7B54-8345-9B3A-EA6EA4FA4D02}" dt="2024-05-08T18:07:47.017" v="1061" actId="255"/>
        <pc:sldMkLst>
          <pc:docMk/>
          <pc:sldMk cId="3009601207" sldId="262"/>
        </pc:sldMkLst>
        <pc:spChg chg="mod">
          <ac:chgData name="Alfaro, Mike A" userId="ecdbe618-a584-4fea-bccf-55dee39e55eb" providerId="ADAL" clId="{B1980B19-7B54-8345-9B3A-EA6EA4FA4D02}" dt="2024-05-08T18:07:47.017" v="1061" actId="255"/>
          <ac:spMkLst>
            <pc:docMk/>
            <pc:sldMk cId="3009601207" sldId="262"/>
            <ac:spMk id="2" creationId="{F83B349D-6E50-6D84-8F73-78E751FAE862}"/>
          </ac:spMkLst>
        </pc:spChg>
        <pc:spChg chg="mod">
          <ac:chgData name="Alfaro, Mike A" userId="ecdbe618-a584-4fea-bccf-55dee39e55eb" providerId="ADAL" clId="{B1980B19-7B54-8345-9B3A-EA6EA4FA4D02}" dt="2024-05-06T20:34:17.164" v="689" actId="1076"/>
          <ac:spMkLst>
            <pc:docMk/>
            <pc:sldMk cId="3009601207" sldId="262"/>
            <ac:spMk id="3" creationId="{F4B62771-3C2B-367D-FDF4-82883B245607}"/>
          </ac:spMkLst>
        </pc:spChg>
      </pc:sldChg>
      <pc:sldChg chg="modSp mod">
        <pc:chgData name="Alfaro, Mike A" userId="ecdbe618-a584-4fea-bccf-55dee39e55eb" providerId="ADAL" clId="{B1980B19-7B54-8345-9B3A-EA6EA4FA4D02}" dt="2024-05-03T13:37:31.080" v="210" actId="20577"/>
        <pc:sldMkLst>
          <pc:docMk/>
          <pc:sldMk cId="237721892" sldId="263"/>
        </pc:sldMkLst>
        <pc:spChg chg="mod">
          <ac:chgData name="Alfaro, Mike A" userId="ecdbe618-a584-4fea-bccf-55dee39e55eb" providerId="ADAL" clId="{B1980B19-7B54-8345-9B3A-EA6EA4FA4D02}" dt="2024-05-03T13:37:02.242" v="197" actId="20577"/>
          <ac:spMkLst>
            <pc:docMk/>
            <pc:sldMk cId="237721892" sldId="263"/>
            <ac:spMk id="2" creationId="{8A5099AE-8DD0-D0CC-5B93-F003F4787D48}"/>
          </ac:spMkLst>
        </pc:spChg>
        <pc:spChg chg="mod">
          <ac:chgData name="Alfaro, Mike A" userId="ecdbe618-a584-4fea-bccf-55dee39e55eb" providerId="ADAL" clId="{B1980B19-7B54-8345-9B3A-EA6EA4FA4D02}" dt="2024-05-03T13:37:31.080" v="210" actId="20577"/>
          <ac:spMkLst>
            <pc:docMk/>
            <pc:sldMk cId="237721892" sldId="263"/>
            <ac:spMk id="3" creationId="{B68AD9FA-B250-AAF3-6711-5E4934868326}"/>
          </ac:spMkLst>
        </pc:spChg>
      </pc:sldChg>
      <pc:sldChg chg="modSp">
        <pc:chgData name="Alfaro, Mike A" userId="ecdbe618-a584-4fea-bccf-55dee39e55eb" providerId="ADAL" clId="{B1980B19-7B54-8345-9B3A-EA6EA4FA4D02}" dt="2024-05-08T13:04:23.036" v="779" actId="20577"/>
        <pc:sldMkLst>
          <pc:docMk/>
          <pc:sldMk cId="1034291794" sldId="264"/>
        </pc:sldMkLst>
        <pc:graphicFrameChg chg="mod">
          <ac:chgData name="Alfaro, Mike A" userId="ecdbe618-a584-4fea-bccf-55dee39e55eb" providerId="ADAL" clId="{B1980B19-7B54-8345-9B3A-EA6EA4FA4D02}" dt="2024-05-08T13:04:23.036" v="779" actId="20577"/>
          <ac:graphicFrameMkLst>
            <pc:docMk/>
            <pc:sldMk cId="1034291794" sldId="264"/>
            <ac:graphicFrameMk id="5" creationId="{FE70E484-8980-4E14-4D49-28B48D3A5448}"/>
          </ac:graphicFrameMkLst>
        </pc:graphicFrameChg>
      </pc:sldChg>
      <pc:sldChg chg="addSp modSp mod">
        <pc:chgData name="Alfaro, Mike A" userId="ecdbe618-a584-4fea-bccf-55dee39e55eb" providerId="ADAL" clId="{B1980B19-7B54-8345-9B3A-EA6EA4FA4D02}" dt="2024-05-08T18:32:50.349" v="1146" actId="113"/>
        <pc:sldMkLst>
          <pc:docMk/>
          <pc:sldMk cId="1145810795" sldId="265"/>
        </pc:sldMkLst>
        <pc:spChg chg="add mod">
          <ac:chgData name="Alfaro, Mike A" userId="ecdbe618-a584-4fea-bccf-55dee39e55eb" providerId="ADAL" clId="{B1980B19-7B54-8345-9B3A-EA6EA4FA4D02}" dt="2024-05-08T17:57:27.404" v="1052" actId="1076"/>
          <ac:spMkLst>
            <pc:docMk/>
            <pc:sldMk cId="1145810795" sldId="265"/>
            <ac:spMk id="4" creationId="{7DF1DADB-A391-3850-9929-1DC7CBA77F17}"/>
          </ac:spMkLst>
        </pc:spChg>
        <pc:graphicFrameChg chg="mod">
          <ac:chgData name="Alfaro, Mike A" userId="ecdbe618-a584-4fea-bccf-55dee39e55eb" providerId="ADAL" clId="{B1980B19-7B54-8345-9B3A-EA6EA4FA4D02}" dt="2024-05-08T18:32:50.349" v="1146" actId="113"/>
          <ac:graphicFrameMkLst>
            <pc:docMk/>
            <pc:sldMk cId="1145810795" sldId="265"/>
            <ac:graphicFrameMk id="5" creationId="{819AA4F3-9998-DB6B-F6DE-E143B387789E}"/>
          </ac:graphicFrameMkLst>
        </pc:graphicFrameChg>
      </pc:sldChg>
      <pc:sldChg chg="modSp mod">
        <pc:chgData name="Alfaro, Mike A" userId="ecdbe618-a584-4fea-bccf-55dee39e55eb" providerId="ADAL" clId="{B1980B19-7B54-8345-9B3A-EA6EA4FA4D02}" dt="2024-05-03T13:54:15.582" v="360" actId="27636"/>
        <pc:sldMkLst>
          <pc:docMk/>
          <pc:sldMk cId="3741152494" sldId="267"/>
        </pc:sldMkLst>
        <pc:spChg chg="mod">
          <ac:chgData name="Alfaro, Mike A" userId="ecdbe618-a584-4fea-bccf-55dee39e55eb" providerId="ADAL" clId="{B1980B19-7B54-8345-9B3A-EA6EA4FA4D02}" dt="2024-05-03T13:54:15.582" v="360" actId="27636"/>
          <ac:spMkLst>
            <pc:docMk/>
            <pc:sldMk cId="3741152494" sldId="267"/>
            <ac:spMk id="3" creationId="{7C0C5347-6A35-F656-901B-588834A3DB1E}"/>
          </ac:spMkLst>
        </pc:spChg>
      </pc:sldChg>
      <pc:sldChg chg="del">
        <pc:chgData name="Alfaro, Mike A" userId="ecdbe618-a584-4fea-bccf-55dee39e55eb" providerId="ADAL" clId="{B1980B19-7B54-8345-9B3A-EA6EA4FA4D02}" dt="2024-05-03T13:51:30.046" v="355" actId="2696"/>
        <pc:sldMkLst>
          <pc:docMk/>
          <pc:sldMk cId="1905881960" sldId="268"/>
        </pc:sldMkLst>
      </pc:sldChg>
      <pc:sldChg chg="modSp new mod">
        <pc:chgData name="Alfaro, Mike A" userId="ecdbe618-a584-4fea-bccf-55dee39e55eb" providerId="ADAL" clId="{B1980B19-7B54-8345-9B3A-EA6EA4FA4D02}" dt="2024-05-08T17:56:12.750" v="1047" actId="20577"/>
        <pc:sldMkLst>
          <pc:docMk/>
          <pc:sldMk cId="2993726237" sldId="268"/>
        </pc:sldMkLst>
        <pc:spChg chg="mod">
          <ac:chgData name="Alfaro, Mike A" userId="ecdbe618-a584-4fea-bccf-55dee39e55eb" providerId="ADAL" clId="{B1980B19-7B54-8345-9B3A-EA6EA4FA4D02}" dt="2024-05-06T20:17:55.677" v="458" actId="20577"/>
          <ac:spMkLst>
            <pc:docMk/>
            <pc:sldMk cId="2993726237" sldId="268"/>
            <ac:spMk id="2" creationId="{2A2F6E91-1564-75E2-A899-17016E55750D}"/>
          </ac:spMkLst>
        </pc:spChg>
        <pc:spChg chg="mod">
          <ac:chgData name="Alfaro, Mike A" userId="ecdbe618-a584-4fea-bccf-55dee39e55eb" providerId="ADAL" clId="{B1980B19-7B54-8345-9B3A-EA6EA4FA4D02}" dt="2024-05-08T17:56:12.750" v="1047" actId="20577"/>
          <ac:spMkLst>
            <pc:docMk/>
            <pc:sldMk cId="2993726237" sldId="268"/>
            <ac:spMk id="3" creationId="{4C1F5210-FA54-C6FF-E12C-23D86E6616A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939736-D36E-4A9D-8415-EE530097A4B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D35FEA-E86E-44D3-84C9-5017B87B64F0}">
      <dgm:prSet/>
      <dgm:spPr/>
      <dgm:t>
        <a:bodyPr/>
        <a:lstStyle/>
        <a:p>
          <a:r>
            <a:rPr lang="en-US"/>
            <a:t>Creating</a:t>
          </a:r>
        </a:p>
      </dgm:t>
    </dgm:pt>
    <dgm:pt modelId="{52BEC7AF-DDCE-414C-8ADD-0B7B94B3C096}" type="parTrans" cxnId="{1F7F2CF2-E034-426B-B150-E5767069E867}">
      <dgm:prSet/>
      <dgm:spPr/>
      <dgm:t>
        <a:bodyPr/>
        <a:lstStyle/>
        <a:p>
          <a:endParaRPr lang="en-US"/>
        </a:p>
      </dgm:t>
    </dgm:pt>
    <dgm:pt modelId="{360C57BC-BEE0-4A7B-A11B-79CA374659C4}" type="sibTrans" cxnId="{1F7F2CF2-E034-426B-B150-E5767069E867}">
      <dgm:prSet/>
      <dgm:spPr/>
      <dgm:t>
        <a:bodyPr/>
        <a:lstStyle/>
        <a:p>
          <a:endParaRPr lang="en-US"/>
        </a:p>
      </dgm:t>
    </dgm:pt>
    <dgm:pt modelId="{27DEFC6D-884C-4D43-AEB6-6D3D9C92C0DE}">
      <dgm:prSet/>
      <dgm:spPr/>
      <dgm:t>
        <a:bodyPr/>
        <a:lstStyle/>
        <a:p>
          <a:r>
            <a:rPr lang="en-US"/>
            <a:t>Creating user-friendly column names</a:t>
          </a:r>
        </a:p>
      </dgm:t>
    </dgm:pt>
    <dgm:pt modelId="{FFFDC9BF-49A8-48E5-80AD-6869F6AE4496}" type="parTrans" cxnId="{C59A9CCD-C2DF-4486-997A-8177AC3D8A67}">
      <dgm:prSet/>
      <dgm:spPr/>
      <dgm:t>
        <a:bodyPr/>
        <a:lstStyle/>
        <a:p>
          <a:endParaRPr lang="en-US"/>
        </a:p>
      </dgm:t>
    </dgm:pt>
    <dgm:pt modelId="{AEE5C0CF-3A5C-466B-BB62-B2FA0AD016A7}" type="sibTrans" cxnId="{C59A9CCD-C2DF-4486-997A-8177AC3D8A67}">
      <dgm:prSet/>
      <dgm:spPr/>
      <dgm:t>
        <a:bodyPr/>
        <a:lstStyle/>
        <a:p>
          <a:endParaRPr lang="en-US"/>
        </a:p>
      </dgm:t>
    </dgm:pt>
    <dgm:pt modelId="{BA86B493-DF5E-440E-BC10-6F0AF7DD45CA}">
      <dgm:prSet/>
      <dgm:spPr/>
      <dgm:t>
        <a:bodyPr/>
        <a:lstStyle/>
        <a:p>
          <a:r>
            <a:rPr lang="en-US"/>
            <a:t>Renaming</a:t>
          </a:r>
        </a:p>
      </dgm:t>
    </dgm:pt>
    <dgm:pt modelId="{BA65A907-AE41-47AF-BB4F-5F40D24C150C}" type="parTrans" cxnId="{22F68D46-7EA8-4646-B89A-E164C3074DA5}">
      <dgm:prSet/>
      <dgm:spPr/>
      <dgm:t>
        <a:bodyPr/>
        <a:lstStyle/>
        <a:p>
          <a:endParaRPr lang="en-US"/>
        </a:p>
      </dgm:t>
    </dgm:pt>
    <dgm:pt modelId="{767E384F-2A4D-4080-9BDB-D26B8002C6F1}" type="sibTrans" cxnId="{22F68D46-7EA8-4646-B89A-E164C3074DA5}">
      <dgm:prSet/>
      <dgm:spPr/>
      <dgm:t>
        <a:bodyPr/>
        <a:lstStyle/>
        <a:p>
          <a:endParaRPr lang="en-US"/>
        </a:p>
      </dgm:t>
    </dgm:pt>
    <dgm:pt modelId="{892E91E0-6C6A-4009-BF50-760CF2963967}">
      <dgm:prSet/>
      <dgm:spPr/>
      <dgm:t>
        <a:bodyPr/>
        <a:lstStyle/>
        <a:p>
          <a:r>
            <a:rPr lang="en-US" dirty="0"/>
            <a:t>Renaming values ensuring a uniform standard</a:t>
          </a:r>
        </a:p>
      </dgm:t>
    </dgm:pt>
    <dgm:pt modelId="{3AC9F610-2DCB-4184-A964-C3D3B3359BC1}" type="parTrans" cxnId="{0FD042D9-B18C-4B56-A996-8F2E5F965DF3}">
      <dgm:prSet/>
      <dgm:spPr/>
      <dgm:t>
        <a:bodyPr/>
        <a:lstStyle/>
        <a:p>
          <a:endParaRPr lang="en-US"/>
        </a:p>
      </dgm:t>
    </dgm:pt>
    <dgm:pt modelId="{7B3359D5-4F26-426D-901A-41541F29D741}" type="sibTrans" cxnId="{0FD042D9-B18C-4B56-A996-8F2E5F965DF3}">
      <dgm:prSet/>
      <dgm:spPr/>
      <dgm:t>
        <a:bodyPr/>
        <a:lstStyle/>
        <a:p>
          <a:endParaRPr lang="en-US"/>
        </a:p>
      </dgm:t>
    </dgm:pt>
    <dgm:pt modelId="{3E89BF32-5E14-4457-820B-01B8797DDA46}">
      <dgm:prSet/>
      <dgm:spPr/>
      <dgm:t>
        <a:bodyPr/>
        <a:lstStyle/>
        <a:p>
          <a:r>
            <a:rPr lang="en-US"/>
            <a:t>Merging</a:t>
          </a:r>
        </a:p>
      </dgm:t>
    </dgm:pt>
    <dgm:pt modelId="{A751DA27-903B-4C9E-A022-A67D6D0A6EA4}" type="parTrans" cxnId="{27040E7A-CDE6-4D6F-B116-8343AB5855ED}">
      <dgm:prSet/>
      <dgm:spPr/>
      <dgm:t>
        <a:bodyPr/>
        <a:lstStyle/>
        <a:p>
          <a:endParaRPr lang="en-US"/>
        </a:p>
      </dgm:t>
    </dgm:pt>
    <dgm:pt modelId="{DC3C1D9C-DF06-4165-A1C5-DA290D014286}" type="sibTrans" cxnId="{27040E7A-CDE6-4D6F-B116-8343AB5855ED}">
      <dgm:prSet/>
      <dgm:spPr/>
      <dgm:t>
        <a:bodyPr/>
        <a:lstStyle/>
        <a:p>
          <a:endParaRPr lang="en-US"/>
        </a:p>
      </dgm:t>
    </dgm:pt>
    <dgm:pt modelId="{BB72BA70-7614-4C27-88BA-CE84128E8EE9}">
      <dgm:prSet/>
      <dgm:spPr/>
      <dgm:t>
        <a:bodyPr/>
        <a:lstStyle/>
        <a:p>
          <a:r>
            <a:rPr lang="en-US"/>
            <a:t>Merging shapefiles</a:t>
          </a:r>
        </a:p>
      </dgm:t>
    </dgm:pt>
    <dgm:pt modelId="{C5A5B5BD-D462-4884-9C05-D9F1B132E1A2}" type="parTrans" cxnId="{77AD25C3-97BE-4116-8A1D-938136E64DAB}">
      <dgm:prSet/>
      <dgm:spPr/>
      <dgm:t>
        <a:bodyPr/>
        <a:lstStyle/>
        <a:p>
          <a:endParaRPr lang="en-US"/>
        </a:p>
      </dgm:t>
    </dgm:pt>
    <dgm:pt modelId="{15B7E6C1-D572-436D-8AA0-ACB0D32E7C33}" type="sibTrans" cxnId="{77AD25C3-97BE-4116-8A1D-938136E64DAB}">
      <dgm:prSet/>
      <dgm:spPr/>
      <dgm:t>
        <a:bodyPr/>
        <a:lstStyle/>
        <a:p>
          <a:endParaRPr lang="en-US"/>
        </a:p>
      </dgm:t>
    </dgm:pt>
    <dgm:pt modelId="{0EFCDBAE-8F2F-4B8A-BC8C-A8FC08D3B47D}">
      <dgm:prSet/>
      <dgm:spPr/>
      <dgm:t>
        <a:bodyPr/>
        <a:lstStyle/>
        <a:p>
          <a:r>
            <a:rPr lang="en-US" dirty="0"/>
            <a:t>Building</a:t>
          </a:r>
        </a:p>
      </dgm:t>
    </dgm:pt>
    <dgm:pt modelId="{80763AFE-D5D6-4865-B2AF-2D54DC613495}" type="parTrans" cxnId="{F2B4F747-576C-48FE-8679-42DA93562994}">
      <dgm:prSet/>
      <dgm:spPr/>
      <dgm:t>
        <a:bodyPr/>
        <a:lstStyle/>
        <a:p>
          <a:endParaRPr lang="en-US"/>
        </a:p>
      </dgm:t>
    </dgm:pt>
    <dgm:pt modelId="{C5F2C6B6-E216-49B9-A546-AB7A064BD9AC}" type="sibTrans" cxnId="{F2B4F747-576C-48FE-8679-42DA93562994}">
      <dgm:prSet/>
      <dgm:spPr/>
      <dgm:t>
        <a:bodyPr/>
        <a:lstStyle/>
        <a:p>
          <a:endParaRPr lang="en-US"/>
        </a:p>
      </dgm:t>
    </dgm:pt>
    <dgm:pt modelId="{F9AAB328-EF1E-455E-8D79-F6DBD8C356BE}">
      <dgm:prSet/>
      <dgm:spPr/>
      <dgm:t>
        <a:bodyPr/>
        <a:lstStyle/>
        <a:p>
          <a:r>
            <a:rPr lang="en-US" dirty="0"/>
            <a:t>Building a new data frame with the intersections of routes and tributaries </a:t>
          </a:r>
        </a:p>
      </dgm:t>
    </dgm:pt>
    <dgm:pt modelId="{EFF99B31-E3E0-4D10-99B1-6F98F9C87439}" type="parTrans" cxnId="{A28914B3-A062-423C-8B6E-6C39EB658A09}">
      <dgm:prSet/>
      <dgm:spPr/>
      <dgm:t>
        <a:bodyPr/>
        <a:lstStyle/>
        <a:p>
          <a:endParaRPr lang="en-US"/>
        </a:p>
      </dgm:t>
    </dgm:pt>
    <dgm:pt modelId="{6BF2D453-25F4-479E-91D2-E89126DAD697}" type="sibTrans" cxnId="{A28914B3-A062-423C-8B6E-6C39EB658A09}">
      <dgm:prSet/>
      <dgm:spPr/>
      <dgm:t>
        <a:bodyPr/>
        <a:lstStyle/>
        <a:p>
          <a:endParaRPr lang="en-US"/>
        </a:p>
      </dgm:t>
    </dgm:pt>
    <dgm:pt modelId="{F90C0EE4-42F9-5044-BCF3-52AAF1617F17}" type="pres">
      <dgm:prSet presAssocID="{F9939736-D36E-4A9D-8415-EE530097A4B5}" presName="Name0" presStyleCnt="0">
        <dgm:presLayoutVars>
          <dgm:dir/>
          <dgm:animLvl val="lvl"/>
          <dgm:resizeHandles val="exact"/>
        </dgm:presLayoutVars>
      </dgm:prSet>
      <dgm:spPr/>
    </dgm:pt>
    <dgm:pt modelId="{C515701E-3725-AB44-8148-B980CD440CAD}" type="pres">
      <dgm:prSet presAssocID="{C8D35FEA-E86E-44D3-84C9-5017B87B64F0}" presName="linNode" presStyleCnt="0"/>
      <dgm:spPr/>
    </dgm:pt>
    <dgm:pt modelId="{0350CBCC-2BFC-EC40-9618-5C7CB8AAB663}" type="pres">
      <dgm:prSet presAssocID="{C8D35FEA-E86E-44D3-84C9-5017B87B64F0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9A948A73-27BE-CA4B-9C6F-393F99BDC891}" type="pres">
      <dgm:prSet presAssocID="{C8D35FEA-E86E-44D3-84C9-5017B87B64F0}" presName="descendantText" presStyleLbl="alignNode1" presStyleIdx="0" presStyleCnt="4">
        <dgm:presLayoutVars>
          <dgm:bulletEnabled/>
        </dgm:presLayoutVars>
      </dgm:prSet>
      <dgm:spPr/>
    </dgm:pt>
    <dgm:pt modelId="{68704FCC-3368-7147-8164-7E679E6CDDE2}" type="pres">
      <dgm:prSet presAssocID="{360C57BC-BEE0-4A7B-A11B-79CA374659C4}" presName="sp" presStyleCnt="0"/>
      <dgm:spPr/>
    </dgm:pt>
    <dgm:pt modelId="{1A35F5AB-6919-4E4D-9EE0-CCF612941027}" type="pres">
      <dgm:prSet presAssocID="{BA86B493-DF5E-440E-BC10-6F0AF7DD45CA}" presName="linNode" presStyleCnt="0"/>
      <dgm:spPr/>
    </dgm:pt>
    <dgm:pt modelId="{89FA147E-BE2A-5943-BDF9-D15711F9B64D}" type="pres">
      <dgm:prSet presAssocID="{BA86B493-DF5E-440E-BC10-6F0AF7DD45CA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B2142345-EB2C-CB4F-9F44-3CF2C762BA50}" type="pres">
      <dgm:prSet presAssocID="{BA86B493-DF5E-440E-BC10-6F0AF7DD45CA}" presName="descendantText" presStyleLbl="alignNode1" presStyleIdx="1" presStyleCnt="4">
        <dgm:presLayoutVars>
          <dgm:bulletEnabled/>
        </dgm:presLayoutVars>
      </dgm:prSet>
      <dgm:spPr/>
    </dgm:pt>
    <dgm:pt modelId="{88BA8ADA-28FF-B440-92D2-E844F06CD659}" type="pres">
      <dgm:prSet presAssocID="{767E384F-2A4D-4080-9BDB-D26B8002C6F1}" presName="sp" presStyleCnt="0"/>
      <dgm:spPr/>
    </dgm:pt>
    <dgm:pt modelId="{12B50560-0654-9143-A98F-D4C27228DCC5}" type="pres">
      <dgm:prSet presAssocID="{3E89BF32-5E14-4457-820B-01B8797DDA46}" presName="linNode" presStyleCnt="0"/>
      <dgm:spPr/>
    </dgm:pt>
    <dgm:pt modelId="{32C7584C-5922-1140-81D4-1FDFE63B2CBF}" type="pres">
      <dgm:prSet presAssocID="{3E89BF32-5E14-4457-820B-01B8797DDA46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CBE7BFE0-BA90-ED42-9E53-3352FF281C1B}" type="pres">
      <dgm:prSet presAssocID="{3E89BF32-5E14-4457-820B-01B8797DDA46}" presName="descendantText" presStyleLbl="alignNode1" presStyleIdx="2" presStyleCnt="4">
        <dgm:presLayoutVars>
          <dgm:bulletEnabled/>
        </dgm:presLayoutVars>
      </dgm:prSet>
      <dgm:spPr/>
    </dgm:pt>
    <dgm:pt modelId="{9CA88D55-5F5C-0C4E-A37B-D19B0D666888}" type="pres">
      <dgm:prSet presAssocID="{DC3C1D9C-DF06-4165-A1C5-DA290D014286}" presName="sp" presStyleCnt="0"/>
      <dgm:spPr/>
    </dgm:pt>
    <dgm:pt modelId="{02C7399E-1EC8-2B4E-AB6F-CB6FB78462A7}" type="pres">
      <dgm:prSet presAssocID="{0EFCDBAE-8F2F-4B8A-BC8C-A8FC08D3B47D}" presName="linNode" presStyleCnt="0"/>
      <dgm:spPr/>
    </dgm:pt>
    <dgm:pt modelId="{9D0BF075-BC01-2A44-920F-9F633395975D}" type="pres">
      <dgm:prSet presAssocID="{0EFCDBAE-8F2F-4B8A-BC8C-A8FC08D3B47D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3E7D1699-28F5-4448-B2DC-913EDAA817B1}" type="pres">
      <dgm:prSet presAssocID="{0EFCDBAE-8F2F-4B8A-BC8C-A8FC08D3B47D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9289310A-0D8F-3D48-91D5-8A45F793C225}" type="presOf" srcId="{3E89BF32-5E14-4457-820B-01B8797DDA46}" destId="{32C7584C-5922-1140-81D4-1FDFE63B2CBF}" srcOrd="0" destOrd="0" presId="urn:microsoft.com/office/officeart/2016/7/layout/VerticalHollowActionList"/>
    <dgm:cxn modelId="{7291E120-ECC1-474C-B740-7A48BCA6C822}" type="presOf" srcId="{BA86B493-DF5E-440E-BC10-6F0AF7DD45CA}" destId="{89FA147E-BE2A-5943-BDF9-D15711F9B64D}" srcOrd="0" destOrd="0" presId="urn:microsoft.com/office/officeart/2016/7/layout/VerticalHollowActionList"/>
    <dgm:cxn modelId="{B9C4A138-DE76-484F-9E3B-8DF82D65F5C1}" type="presOf" srcId="{892E91E0-6C6A-4009-BF50-760CF2963967}" destId="{B2142345-EB2C-CB4F-9F44-3CF2C762BA50}" srcOrd="0" destOrd="0" presId="urn:microsoft.com/office/officeart/2016/7/layout/VerticalHollowActionList"/>
    <dgm:cxn modelId="{22F68D46-7EA8-4646-B89A-E164C3074DA5}" srcId="{F9939736-D36E-4A9D-8415-EE530097A4B5}" destId="{BA86B493-DF5E-440E-BC10-6F0AF7DD45CA}" srcOrd="1" destOrd="0" parTransId="{BA65A907-AE41-47AF-BB4F-5F40D24C150C}" sibTransId="{767E384F-2A4D-4080-9BDB-D26B8002C6F1}"/>
    <dgm:cxn modelId="{F2B4F747-576C-48FE-8679-42DA93562994}" srcId="{F9939736-D36E-4A9D-8415-EE530097A4B5}" destId="{0EFCDBAE-8F2F-4B8A-BC8C-A8FC08D3B47D}" srcOrd="3" destOrd="0" parTransId="{80763AFE-D5D6-4865-B2AF-2D54DC613495}" sibTransId="{C5F2C6B6-E216-49B9-A546-AB7A064BD9AC}"/>
    <dgm:cxn modelId="{27040E7A-CDE6-4D6F-B116-8343AB5855ED}" srcId="{F9939736-D36E-4A9D-8415-EE530097A4B5}" destId="{3E89BF32-5E14-4457-820B-01B8797DDA46}" srcOrd="2" destOrd="0" parTransId="{A751DA27-903B-4C9E-A022-A67D6D0A6EA4}" sibTransId="{DC3C1D9C-DF06-4165-A1C5-DA290D014286}"/>
    <dgm:cxn modelId="{649C7C83-B2A8-EB4A-B356-17D7A1AA68E3}" type="presOf" srcId="{C8D35FEA-E86E-44D3-84C9-5017B87B64F0}" destId="{0350CBCC-2BFC-EC40-9618-5C7CB8AAB663}" srcOrd="0" destOrd="0" presId="urn:microsoft.com/office/officeart/2016/7/layout/VerticalHollowActionList"/>
    <dgm:cxn modelId="{64D5F2AD-2593-EB4F-A17F-9A02152031C1}" type="presOf" srcId="{0EFCDBAE-8F2F-4B8A-BC8C-A8FC08D3B47D}" destId="{9D0BF075-BC01-2A44-920F-9F633395975D}" srcOrd="0" destOrd="0" presId="urn:microsoft.com/office/officeart/2016/7/layout/VerticalHollowActionList"/>
    <dgm:cxn modelId="{A28914B3-A062-423C-8B6E-6C39EB658A09}" srcId="{0EFCDBAE-8F2F-4B8A-BC8C-A8FC08D3B47D}" destId="{F9AAB328-EF1E-455E-8D79-F6DBD8C356BE}" srcOrd="0" destOrd="0" parTransId="{EFF99B31-E3E0-4D10-99B1-6F98F9C87439}" sibTransId="{6BF2D453-25F4-479E-91D2-E89126DAD697}"/>
    <dgm:cxn modelId="{77AD25C3-97BE-4116-8A1D-938136E64DAB}" srcId="{3E89BF32-5E14-4457-820B-01B8797DDA46}" destId="{BB72BA70-7614-4C27-88BA-CE84128E8EE9}" srcOrd="0" destOrd="0" parTransId="{C5A5B5BD-D462-4884-9C05-D9F1B132E1A2}" sibTransId="{15B7E6C1-D572-436D-8AA0-ACB0D32E7C33}"/>
    <dgm:cxn modelId="{C59A9CCD-C2DF-4486-997A-8177AC3D8A67}" srcId="{C8D35FEA-E86E-44D3-84C9-5017B87B64F0}" destId="{27DEFC6D-884C-4D43-AEB6-6D3D9C92C0DE}" srcOrd="0" destOrd="0" parTransId="{FFFDC9BF-49A8-48E5-80AD-6869F6AE4496}" sibTransId="{AEE5C0CF-3A5C-466B-BB62-B2FA0AD016A7}"/>
    <dgm:cxn modelId="{7E2D1BCE-7FA6-BB41-8F27-6B84C9B39256}" type="presOf" srcId="{27DEFC6D-884C-4D43-AEB6-6D3D9C92C0DE}" destId="{9A948A73-27BE-CA4B-9C6F-393F99BDC891}" srcOrd="0" destOrd="0" presId="urn:microsoft.com/office/officeart/2016/7/layout/VerticalHollowActionList"/>
    <dgm:cxn modelId="{0FD042D9-B18C-4B56-A996-8F2E5F965DF3}" srcId="{BA86B493-DF5E-440E-BC10-6F0AF7DD45CA}" destId="{892E91E0-6C6A-4009-BF50-760CF2963967}" srcOrd="0" destOrd="0" parTransId="{3AC9F610-2DCB-4184-A964-C3D3B3359BC1}" sibTransId="{7B3359D5-4F26-426D-901A-41541F29D741}"/>
    <dgm:cxn modelId="{C9D2E1DE-82DD-CB42-A8CA-F0FE29A31CFA}" type="presOf" srcId="{F9939736-D36E-4A9D-8415-EE530097A4B5}" destId="{F90C0EE4-42F9-5044-BCF3-52AAF1617F17}" srcOrd="0" destOrd="0" presId="urn:microsoft.com/office/officeart/2016/7/layout/VerticalHollowActionList"/>
    <dgm:cxn modelId="{F6BC52EB-3140-FF4F-8320-12ACBD843DD3}" type="presOf" srcId="{F9AAB328-EF1E-455E-8D79-F6DBD8C356BE}" destId="{3E7D1699-28F5-4448-B2DC-913EDAA817B1}" srcOrd="0" destOrd="0" presId="urn:microsoft.com/office/officeart/2016/7/layout/VerticalHollowActionList"/>
    <dgm:cxn modelId="{1F7F2CF2-E034-426B-B150-E5767069E867}" srcId="{F9939736-D36E-4A9D-8415-EE530097A4B5}" destId="{C8D35FEA-E86E-44D3-84C9-5017B87B64F0}" srcOrd="0" destOrd="0" parTransId="{52BEC7AF-DDCE-414C-8ADD-0B7B94B3C096}" sibTransId="{360C57BC-BEE0-4A7B-A11B-79CA374659C4}"/>
    <dgm:cxn modelId="{4A2A19F5-D692-D64C-BA85-9C24DF1B8939}" type="presOf" srcId="{BB72BA70-7614-4C27-88BA-CE84128E8EE9}" destId="{CBE7BFE0-BA90-ED42-9E53-3352FF281C1B}" srcOrd="0" destOrd="0" presId="urn:microsoft.com/office/officeart/2016/7/layout/VerticalHollowActionList"/>
    <dgm:cxn modelId="{949679CB-B605-AA40-AFD3-0F5DDC073F3F}" type="presParOf" srcId="{F90C0EE4-42F9-5044-BCF3-52AAF1617F17}" destId="{C515701E-3725-AB44-8148-B980CD440CAD}" srcOrd="0" destOrd="0" presId="urn:microsoft.com/office/officeart/2016/7/layout/VerticalHollowActionList"/>
    <dgm:cxn modelId="{15689418-7C6D-6242-84DC-F5A136C6E81A}" type="presParOf" srcId="{C515701E-3725-AB44-8148-B980CD440CAD}" destId="{0350CBCC-2BFC-EC40-9618-5C7CB8AAB663}" srcOrd="0" destOrd="0" presId="urn:microsoft.com/office/officeart/2016/7/layout/VerticalHollowActionList"/>
    <dgm:cxn modelId="{048E7D08-8F28-104F-9A2F-954E9C941D10}" type="presParOf" srcId="{C515701E-3725-AB44-8148-B980CD440CAD}" destId="{9A948A73-27BE-CA4B-9C6F-393F99BDC891}" srcOrd="1" destOrd="0" presId="urn:microsoft.com/office/officeart/2016/7/layout/VerticalHollowActionList"/>
    <dgm:cxn modelId="{1C7E8279-D05F-5C4C-A395-DA3B4171A6FD}" type="presParOf" srcId="{F90C0EE4-42F9-5044-BCF3-52AAF1617F17}" destId="{68704FCC-3368-7147-8164-7E679E6CDDE2}" srcOrd="1" destOrd="0" presId="urn:microsoft.com/office/officeart/2016/7/layout/VerticalHollowActionList"/>
    <dgm:cxn modelId="{5F815E00-19FD-8547-928C-3771FB8664DC}" type="presParOf" srcId="{F90C0EE4-42F9-5044-BCF3-52AAF1617F17}" destId="{1A35F5AB-6919-4E4D-9EE0-CCF612941027}" srcOrd="2" destOrd="0" presId="urn:microsoft.com/office/officeart/2016/7/layout/VerticalHollowActionList"/>
    <dgm:cxn modelId="{A371BE51-9722-F845-BF6F-AF9C3B8BFB25}" type="presParOf" srcId="{1A35F5AB-6919-4E4D-9EE0-CCF612941027}" destId="{89FA147E-BE2A-5943-BDF9-D15711F9B64D}" srcOrd="0" destOrd="0" presId="urn:microsoft.com/office/officeart/2016/7/layout/VerticalHollowActionList"/>
    <dgm:cxn modelId="{8141AAFB-D279-D44A-B6F9-BB0B909B9E5F}" type="presParOf" srcId="{1A35F5AB-6919-4E4D-9EE0-CCF612941027}" destId="{B2142345-EB2C-CB4F-9F44-3CF2C762BA50}" srcOrd="1" destOrd="0" presId="urn:microsoft.com/office/officeart/2016/7/layout/VerticalHollowActionList"/>
    <dgm:cxn modelId="{B53FC3F4-9092-A64E-8093-86243754E24C}" type="presParOf" srcId="{F90C0EE4-42F9-5044-BCF3-52AAF1617F17}" destId="{88BA8ADA-28FF-B440-92D2-E844F06CD659}" srcOrd="3" destOrd="0" presId="urn:microsoft.com/office/officeart/2016/7/layout/VerticalHollowActionList"/>
    <dgm:cxn modelId="{30EB94D5-30BE-0D4D-B35A-011CD928115D}" type="presParOf" srcId="{F90C0EE4-42F9-5044-BCF3-52AAF1617F17}" destId="{12B50560-0654-9143-A98F-D4C27228DCC5}" srcOrd="4" destOrd="0" presId="urn:microsoft.com/office/officeart/2016/7/layout/VerticalHollowActionList"/>
    <dgm:cxn modelId="{1F825B1C-103E-B043-BB60-E4C06598EEDC}" type="presParOf" srcId="{12B50560-0654-9143-A98F-D4C27228DCC5}" destId="{32C7584C-5922-1140-81D4-1FDFE63B2CBF}" srcOrd="0" destOrd="0" presId="urn:microsoft.com/office/officeart/2016/7/layout/VerticalHollowActionList"/>
    <dgm:cxn modelId="{8E4A331E-5E7B-1D48-BD5A-D526DBA721C7}" type="presParOf" srcId="{12B50560-0654-9143-A98F-D4C27228DCC5}" destId="{CBE7BFE0-BA90-ED42-9E53-3352FF281C1B}" srcOrd="1" destOrd="0" presId="urn:microsoft.com/office/officeart/2016/7/layout/VerticalHollowActionList"/>
    <dgm:cxn modelId="{FA9B1077-6A48-FE45-905C-FC0EE7D3E196}" type="presParOf" srcId="{F90C0EE4-42F9-5044-BCF3-52AAF1617F17}" destId="{9CA88D55-5F5C-0C4E-A37B-D19B0D666888}" srcOrd="5" destOrd="0" presId="urn:microsoft.com/office/officeart/2016/7/layout/VerticalHollowActionList"/>
    <dgm:cxn modelId="{C12FB9FB-6D7A-334B-A60E-18A0DE755984}" type="presParOf" srcId="{F90C0EE4-42F9-5044-BCF3-52AAF1617F17}" destId="{02C7399E-1EC8-2B4E-AB6F-CB6FB78462A7}" srcOrd="6" destOrd="0" presId="urn:microsoft.com/office/officeart/2016/7/layout/VerticalHollowActionList"/>
    <dgm:cxn modelId="{905F79BB-C8A6-B044-84EC-797477352C24}" type="presParOf" srcId="{02C7399E-1EC8-2B4E-AB6F-CB6FB78462A7}" destId="{9D0BF075-BC01-2A44-920F-9F633395975D}" srcOrd="0" destOrd="0" presId="urn:microsoft.com/office/officeart/2016/7/layout/VerticalHollowActionList"/>
    <dgm:cxn modelId="{226CC51A-B64F-4E47-BD3F-9ABC4336A27C}" type="presParOf" srcId="{02C7399E-1EC8-2B4E-AB6F-CB6FB78462A7}" destId="{3E7D1699-28F5-4448-B2DC-913EDAA817B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5DF478-818B-4C7A-87B7-8479A4AA98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D65145-21CD-4AE4-A299-29BBE275BA2D}">
      <dgm:prSet/>
      <dgm:spPr/>
      <dgm:t>
        <a:bodyPr/>
        <a:lstStyle/>
        <a:p>
          <a:r>
            <a:rPr lang="en-US"/>
            <a:t>Pros – Being exposed to the world of GIS (Day in the life, tools, career path, etc.)</a:t>
          </a:r>
        </a:p>
      </dgm:t>
    </dgm:pt>
    <dgm:pt modelId="{A0170405-F05A-41CC-BC6C-FA7CD24BDEA8}" type="parTrans" cxnId="{1FB472CE-1F90-465C-9721-33A354D023EF}">
      <dgm:prSet/>
      <dgm:spPr/>
      <dgm:t>
        <a:bodyPr/>
        <a:lstStyle/>
        <a:p>
          <a:endParaRPr lang="en-US"/>
        </a:p>
      </dgm:t>
    </dgm:pt>
    <dgm:pt modelId="{A8232302-4EE2-406A-959A-CC3585FCFE2F}" type="sibTrans" cxnId="{1FB472CE-1F90-465C-9721-33A354D023EF}">
      <dgm:prSet/>
      <dgm:spPr/>
      <dgm:t>
        <a:bodyPr/>
        <a:lstStyle/>
        <a:p>
          <a:endParaRPr lang="en-US"/>
        </a:p>
      </dgm:t>
    </dgm:pt>
    <dgm:pt modelId="{3F1AE49D-BEE5-4ADA-A61C-55ECA6BD65A6}">
      <dgm:prSet/>
      <dgm:spPr/>
      <dgm:t>
        <a:bodyPr/>
        <a:lstStyle/>
        <a:p>
          <a:r>
            <a:rPr lang="en-US"/>
            <a:t>Pros – Increased awareness of the impacts of salt on the environment.</a:t>
          </a:r>
        </a:p>
      </dgm:t>
    </dgm:pt>
    <dgm:pt modelId="{A779C977-86A7-4C7E-86AC-D87ADA44B150}" type="parTrans" cxnId="{8A361325-3A2A-41C1-A0B7-07ECFB051869}">
      <dgm:prSet/>
      <dgm:spPr/>
      <dgm:t>
        <a:bodyPr/>
        <a:lstStyle/>
        <a:p>
          <a:endParaRPr lang="en-US"/>
        </a:p>
      </dgm:t>
    </dgm:pt>
    <dgm:pt modelId="{D5CEF00F-98FA-4F19-8708-45C2DD57619A}" type="sibTrans" cxnId="{8A361325-3A2A-41C1-A0B7-07ECFB051869}">
      <dgm:prSet/>
      <dgm:spPr/>
      <dgm:t>
        <a:bodyPr/>
        <a:lstStyle/>
        <a:p>
          <a:endParaRPr lang="en-US"/>
        </a:p>
      </dgm:t>
    </dgm:pt>
    <dgm:pt modelId="{EA14FC81-192F-413B-9579-E082A2911A71}">
      <dgm:prSet/>
      <dgm:spPr/>
      <dgm:t>
        <a:bodyPr/>
        <a:lstStyle/>
        <a:p>
          <a:r>
            <a:rPr lang="en-US"/>
            <a:t>Pros - Working with MC and DOT/DEP. Having a team who guided me and took the time to explain the data/concepts.</a:t>
          </a:r>
        </a:p>
      </dgm:t>
    </dgm:pt>
    <dgm:pt modelId="{D057CF48-017B-4894-8458-E907732C891E}" type="parTrans" cxnId="{9CAB761F-027C-469F-A1DC-965B941AFB9D}">
      <dgm:prSet/>
      <dgm:spPr/>
      <dgm:t>
        <a:bodyPr/>
        <a:lstStyle/>
        <a:p>
          <a:endParaRPr lang="en-US"/>
        </a:p>
      </dgm:t>
    </dgm:pt>
    <dgm:pt modelId="{549620B0-40D7-40D2-BC91-EDF28827171C}" type="sibTrans" cxnId="{9CAB761F-027C-469F-A1DC-965B941AFB9D}">
      <dgm:prSet/>
      <dgm:spPr/>
      <dgm:t>
        <a:bodyPr/>
        <a:lstStyle/>
        <a:p>
          <a:endParaRPr lang="en-US"/>
        </a:p>
      </dgm:t>
    </dgm:pt>
    <dgm:pt modelId="{CD8FE473-17EF-4C83-B26D-2DAA33BA782E}">
      <dgm:prSet/>
      <dgm:spPr/>
      <dgm:t>
        <a:bodyPr/>
        <a:lstStyle/>
        <a:p>
          <a:r>
            <a:rPr lang="en-US"/>
            <a:t>Cons – Huge learning curve in terms of learning GIS concepts, software, and tools.</a:t>
          </a:r>
        </a:p>
      </dgm:t>
    </dgm:pt>
    <dgm:pt modelId="{0D38AEE8-1EBB-476C-9060-5D33C169C1C7}" type="parTrans" cxnId="{45461D7C-97A1-4E6C-89F5-A41E14F8B3F4}">
      <dgm:prSet/>
      <dgm:spPr/>
      <dgm:t>
        <a:bodyPr/>
        <a:lstStyle/>
        <a:p>
          <a:endParaRPr lang="en-US"/>
        </a:p>
      </dgm:t>
    </dgm:pt>
    <dgm:pt modelId="{2C078C12-054D-45A2-A0BB-7330977A8E2A}" type="sibTrans" cxnId="{45461D7C-97A1-4E6C-89F5-A41E14F8B3F4}">
      <dgm:prSet/>
      <dgm:spPr/>
      <dgm:t>
        <a:bodyPr/>
        <a:lstStyle/>
        <a:p>
          <a:endParaRPr lang="en-US"/>
        </a:p>
      </dgm:t>
    </dgm:pt>
    <dgm:pt modelId="{01B507B4-AB75-4AFC-869C-802CCF6142F1}">
      <dgm:prSet/>
      <dgm:spPr/>
      <dgm:t>
        <a:bodyPr/>
        <a:lstStyle/>
        <a:p>
          <a:r>
            <a:rPr lang="en-US"/>
            <a:t>Cons – Not being able to use ArcGIS which is typically the standard for GIS projects.</a:t>
          </a:r>
        </a:p>
      </dgm:t>
    </dgm:pt>
    <dgm:pt modelId="{CC612752-9EF7-4AA3-B31C-3689F2688A5A}" type="parTrans" cxnId="{7CCE63D1-30CE-41B9-B528-87B522BB3C0D}">
      <dgm:prSet/>
      <dgm:spPr/>
      <dgm:t>
        <a:bodyPr/>
        <a:lstStyle/>
        <a:p>
          <a:endParaRPr lang="en-US"/>
        </a:p>
      </dgm:t>
    </dgm:pt>
    <dgm:pt modelId="{06FA5C60-141F-434C-8B14-417FB1631CE4}" type="sibTrans" cxnId="{7CCE63D1-30CE-41B9-B528-87B522BB3C0D}">
      <dgm:prSet/>
      <dgm:spPr/>
      <dgm:t>
        <a:bodyPr/>
        <a:lstStyle/>
        <a:p>
          <a:endParaRPr lang="en-US"/>
        </a:p>
      </dgm:t>
    </dgm:pt>
    <dgm:pt modelId="{597EB476-C767-4D17-8B81-70BB60834AD2}">
      <dgm:prSet/>
      <dgm:spPr/>
      <dgm:t>
        <a:bodyPr/>
        <a:lstStyle/>
        <a:p>
          <a:r>
            <a:rPr lang="en-US" dirty="0"/>
            <a:t>Cons – Time Limitations. Balancing school and work.</a:t>
          </a:r>
        </a:p>
      </dgm:t>
    </dgm:pt>
    <dgm:pt modelId="{0BC06CDE-6FD1-4233-AABF-81EF8ABFAEFE}" type="parTrans" cxnId="{8BCC83BA-2511-4529-9009-7BF5DDFD2F85}">
      <dgm:prSet/>
      <dgm:spPr/>
      <dgm:t>
        <a:bodyPr/>
        <a:lstStyle/>
        <a:p>
          <a:endParaRPr lang="en-US"/>
        </a:p>
      </dgm:t>
    </dgm:pt>
    <dgm:pt modelId="{757D9A61-1B43-42D0-8B8E-5870B217E236}" type="sibTrans" cxnId="{8BCC83BA-2511-4529-9009-7BF5DDFD2F85}">
      <dgm:prSet/>
      <dgm:spPr/>
      <dgm:t>
        <a:bodyPr/>
        <a:lstStyle/>
        <a:p>
          <a:endParaRPr lang="en-US"/>
        </a:p>
      </dgm:t>
    </dgm:pt>
    <dgm:pt modelId="{39C808FE-FC93-7847-A93F-1F2E655D83E7}" type="pres">
      <dgm:prSet presAssocID="{6D5DF478-818B-4C7A-87B7-8479A4AA9858}" presName="Name0" presStyleCnt="0">
        <dgm:presLayoutVars>
          <dgm:dir/>
          <dgm:resizeHandles val="exact"/>
        </dgm:presLayoutVars>
      </dgm:prSet>
      <dgm:spPr/>
    </dgm:pt>
    <dgm:pt modelId="{4DA01CC2-FEC1-2D4D-9365-179186566240}" type="pres">
      <dgm:prSet presAssocID="{5DD65145-21CD-4AE4-A299-29BBE275BA2D}" presName="node" presStyleLbl="node1" presStyleIdx="0" presStyleCnt="6">
        <dgm:presLayoutVars>
          <dgm:bulletEnabled val="1"/>
        </dgm:presLayoutVars>
      </dgm:prSet>
      <dgm:spPr/>
    </dgm:pt>
    <dgm:pt modelId="{7F4985D4-FD99-F544-8C24-53B95AE5F835}" type="pres">
      <dgm:prSet presAssocID="{A8232302-4EE2-406A-959A-CC3585FCFE2F}" presName="sibTrans" presStyleLbl="sibTrans1D1" presStyleIdx="0" presStyleCnt="5"/>
      <dgm:spPr/>
    </dgm:pt>
    <dgm:pt modelId="{F0DD2966-64C6-A04F-A459-DB9F1C68888F}" type="pres">
      <dgm:prSet presAssocID="{A8232302-4EE2-406A-959A-CC3585FCFE2F}" presName="connectorText" presStyleLbl="sibTrans1D1" presStyleIdx="0" presStyleCnt="5"/>
      <dgm:spPr/>
    </dgm:pt>
    <dgm:pt modelId="{AA32EF3A-245D-EB4E-9AC0-0456A1F36280}" type="pres">
      <dgm:prSet presAssocID="{3F1AE49D-BEE5-4ADA-A61C-55ECA6BD65A6}" presName="node" presStyleLbl="node1" presStyleIdx="1" presStyleCnt="6">
        <dgm:presLayoutVars>
          <dgm:bulletEnabled val="1"/>
        </dgm:presLayoutVars>
      </dgm:prSet>
      <dgm:spPr/>
    </dgm:pt>
    <dgm:pt modelId="{F7758B1B-5083-CE42-AFB7-945AB5D89F00}" type="pres">
      <dgm:prSet presAssocID="{D5CEF00F-98FA-4F19-8708-45C2DD57619A}" presName="sibTrans" presStyleLbl="sibTrans1D1" presStyleIdx="1" presStyleCnt="5"/>
      <dgm:spPr/>
    </dgm:pt>
    <dgm:pt modelId="{4896E4D1-9CDC-8749-BF91-37539C1FFDFB}" type="pres">
      <dgm:prSet presAssocID="{D5CEF00F-98FA-4F19-8708-45C2DD57619A}" presName="connectorText" presStyleLbl="sibTrans1D1" presStyleIdx="1" presStyleCnt="5"/>
      <dgm:spPr/>
    </dgm:pt>
    <dgm:pt modelId="{87909450-03EE-9848-AB62-8765B381BC39}" type="pres">
      <dgm:prSet presAssocID="{EA14FC81-192F-413B-9579-E082A2911A71}" presName="node" presStyleLbl="node1" presStyleIdx="2" presStyleCnt="6">
        <dgm:presLayoutVars>
          <dgm:bulletEnabled val="1"/>
        </dgm:presLayoutVars>
      </dgm:prSet>
      <dgm:spPr/>
    </dgm:pt>
    <dgm:pt modelId="{B6CAA2F6-304F-8347-9BBB-013A5225FC8C}" type="pres">
      <dgm:prSet presAssocID="{549620B0-40D7-40D2-BC91-EDF28827171C}" presName="sibTrans" presStyleLbl="sibTrans1D1" presStyleIdx="2" presStyleCnt="5"/>
      <dgm:spPr/>
    </dgm:pt>
    <dgm:pt modelId="{23D45435-DE09-8540-A9B2-D518B4C8C526}" type="pres">
      <dgm:prSet presAssocID="{549620B0-40D7-40D2-BC91-EDF28827171C}" presName="connectorText" presStyleLbl="sibTrans1D1" presStyleIdx="2" presStyleCnt="5"/>
      <dgm:spPr/>
    </dgm:pt>
    <dgm:pt modelId="{4F47FEF1-A952-CA4B-B1FA-1C7E549D9AD5}" type="pres">
      <dgm:prSet presAssocID="{CD8FE473-17EF-4C83-B26D-2DAA33BA782E}" presName="node" presStyleLbl="node1" presStyleIdx="3" presStyleCnt="6">
        <dgm:presLayoutVars>
          <dgm:bulletEnabled val="1"/>
        </dgm:presLayoutVars>
      </dgm:prSet>
      <dgm:spPr/>
    </dgm:pt>
    <dgm:pt modelId="{D98FF8A5-43A4-0B4F-9B0E-EB0542E76715}" type="pres">
      <dgm:prSet presAssocID="{2C078C12-054D-45A2-A0BB-7330977A8E2A}" presName="sibTrans" presStyleLbl="sibTrans1D1" presStyleIdx="3" presStyleCnt="5"/>
      <dgm:spPr/>
    </dgm:pt>
    <dgm:pt modelId="{4C8C5B53-A7DC-B94D-8B34-A9DAA3B2D2A8}" type="pres">
      <dgm:prSet presAssocID="{2C078C12-054D-45A2-A0BB-7330977A8E2A}" presName="connectorText" presStyleLbl="sibTrans1D1" presStyleIdx="3" presStyleCnt="5"/>
      <dgm:spPr/>
    </dgm:pt>
    <dgm:pt modelId="{253C13DD-EDBC-1544-8503-462CDD592512}" type="pres">
      <dgm:prSet presAssocID="{01B507B4-AB75-4AFC-869C-802CCF6142F1}" presName="node" presStyleLbl="node1" presStyleIdx="4" presStyleCnt="6">
        <dgm:presLayoutVars>
          <dgm:bulletEnabled val="1"/>
        </dgm:presLayoutVars>
      </dgm:prSet>
      <dgm:spPr/>
    </dgm:pt>
    <dgm:pt modelId="{3C7F48BA-098C-8A49-B07C-DD6EF1A9491D}" type="pres">
      <dgm:prSet presAssocID="{06FA5C60-141F-434C-8B14-417FB1631CE4}" presName="sibTrans" presStyleLbl="sibTrans1D1" presStyleIdx="4" presStyleCnt="5"/>
      <dgm:spPr/>
    </dgm:pt>
    <dgm:pt modelId="{E32B625F-D26B-E743-A5A7-ACF0662090F4}" type="pres">
      <dgm:prSet presAssocID="{06FA5C60-141F-434C-8B14-417FB1631CE4}" presName="connectorText" presStyleLbl="sibTrans1D1" presStyleIdx="4" presStyleCnt="5"/>
      <dgm:spPr/>
    </dgm:pt>
    <dgm:pt modelId="{D66F4954-0DF9-7647-802F-4D5D73F1AF68}" type="pres">
      <dgm:prSet presAssocID="{597EB476-C767-4D17-8B81-70BB60834AD2}" presName="node" presStyleLbl="node1" presStyleIdx="5" presStyleCnt="6">
        <dgm:presLayoutVars>
          <dgm:bulletEnabled val="1"/>
        </dgm:presLayoutVars>
      </dgm:prSet>
      <dgm:spPr/>
    </dgm:pt>
  </dgm:ptLst>
  <dgm:cxnLst>
    <dgm:cxn modelId="{17F9DC10-BD9C-604B-B4C7-A98832C293B9}" type="presOf" srcId="{01B507B4-AB75-4AFC-869C-802CCF6142F1}" destId="{253C13DD-EDBC-1544-8503-462CDD592512}" srcOrd="0" destOrd="0" presId="urn:microsoft.com/office/officeart/2016/7/layout/RepeatingBendingProcessNew"/>
    <dgm:cxn modelId="{52B6AB13-4414-B146-9DDF-660AF4AA5CB6}" type="presOf" srcId="{06FA5C60-141F-434C-8B14-417FB1631CE4}" destId="{E32B625F-D26B-E743-A5A7-ACF0662090F4}" srcOrd="1" destOrd="0" presId="urn:microsoft.com/office/officeart/2016/7/layout/RepeatingBendingProcessNew"/>
    <dgm:cxn modelId="{46ABF71E-8BA7-3F4F-B051-2B46E954A415}" type="presOf" srcId="{A8232302-4EE2-406A-959A-CC3585FCFE2F}" destId="{7F4985D4-FD99-F544-8C24-53B95AE5F835}" srcOrd="0" destOrd="0" presId="urn:microsoft.com/office/officeart/2016/7/layout/RepeatingBendingProcessNew"/>
    <dgm:cxn modelId="{9CAB761F-027C-469F-A1DC-965B941AFB9D}" srcId="{6D5DF478-818B-4C7A-87B7-8479A4AA9858}" destId="{EA14FC81-192F-413B-9579-E082A2911A71}" srcOrd="2" destOrd="0" parTransId="{D057CF48-017B-4894-8458-E907732C891E}" sibTransId="{549620B0-40D7-40D2-BC91-EDF28827171C}"/>
    <dgm:cxn modelId="{8A361325-3A2A-41C1-A0B7-07ECFB051869}" srcId="{6D5DF478-818B-4C7A-87B7-8479A4AA9858}" destId="{3F1AE49D-BEE5-4ADA-A61C-55ECA6BD65A6}" srcOrd="1" destOrd="0" parTransId="{A779C977-86A7-4C7E-86AC-D87ADA44B150}" sibTransId="{D5CEF00F-98FA-4F19-8708-45C2DD57619A}"/>
    <dgm:cxn modelId="{8BD28531-E821-CF46-822B-4B75F53EBDE0}" type="presOf" srcId="{A8232302-4EE2-406A-959A-CC3585FCFE2F}" destId="{F0DD2966-64C6-A04F-A459-DB9F1C68888F}" srcOrd="1" destOrd="0" presId="urn:microsoft.com/office/officeart/2016/7/layout/RepeatingBendingProcessNew"/>
    <dgm:cxn modelId="{BEEE0142-4CB3-9144-9C4E-8AADCD35EA6C}" type="presOf" srcId="{2C078C12-054D-45A2-A0BB-7330977A8E2A}" destId="{4C8C5B53-A7DC-B94D-8B34-A9DAA3B2D2A8}" srcOrd="1" destOrd="0" presId="urn:microsoft.com/office/officeart/2016/7/layout/RepeatingBendingProcessNew"/>
    <dgm:cxn modelId="{8F02BC69-14D4-5048-8E8D-4FEC161F9082}" type="presOf" srcId="{5DD65145-21CD-4AE4-A299-29BBE275BA2D}" destId="{4DA01CC2-FEC1-2D4D-9365-179186566240}" srcOrd="0" destOrd="0" presId="urn:microsoft.com/office/officeart/2016/7/layout/RepeatingBendingProcessNew"/>
    <dgm:cxn modelId="{45461D7C-97A1-4E6C-89F5-A41E14F8B3F4}" srcId="{6D5DF478-818B-4C7A-87B7-8479A4AA9858}" destId="{CD8FE473-17EF-4C83-B26D-2DAA33BA782E}" srcOrd="3" destOrd="0" parTransId="{0D38AEE8-1EBB-476C-9060-5D33C169C1C7}" sibTransId="{2C078C12-054D-45A2-A0BB-7330977A8E2A}"/>
    <dgm:cxn modelId="{5E5C1195-2A65-CA49-BE51-CE484BED1163}" type="presOf" srcId="{3F1AE49D-BEE5-4ADA-A61C-55ECA6BD65A6}" destId="{AA32EF3A-245D-EB4E-9AC0-0456A1F36280}" srcOrd="0" destOrd="0" presId="urn:microsoft.com/office/officeart/2016/7/layout/RepeatingBendingProcessNew"/>
    <dgm:cxn modelId="{972F11A0-C281-784B-9162-D854709D86E1}" type="presOf" srcId="{EA14FC81-192F-413B-9579-E082A2911A71}" destId="{87909450-03EE-9848-AB62-8765B381BC39}" srcOrd="0" destOrd="0" presId="urn:microsoft.com/office/officeart/2016/7/layout/RepeatingBendingProcessNew"/>
    <dgm:cxn modelId="{59DFB7AB-0CA1-3F47-AF66-2831C9F4A561}" type="presOf" srcId="{549620B0-40D7-40D2-BC91-EDF28827171C}" destId="{B6CAA2F6-304F-8347-9BBB-013A5225FC8C}" srcOrd="0" destOrd="0" presId="urn:microsoft.com/office/officeart/2016/7/layout/RepeatingBendingProcessNew"/>
    <dgm:cxn modelId="{B35A92AF-781E-7A41-9224-B7157B732D9F}" type="presOf" srcId="{597EB476-C767-4D17-8B81-70BB60834AD2}" destId="{D66F4954-0DF9-7647-802F-4D5D73F1AF68}" srcOrd="0" destOrd="0" presId="urn:microsoft.com/office/officeart/2016/7/layout/RepeatingBendingProcessNew"/>
    <dgm:cxn modelId="{8BCC83BA-2511-4529-9009-7BF5DDFD2F85}" srcId="{6D5DF478-818B-4C7A-87B7-8479A4AA9858}" destId="{597EB476-C767-4D17-8B81-70BB60834AD2}" srcOrd="5" destOrd="0" parTransId="{0BC06CDE-6FD1-4233-AABF-81EF8ABFAEFE}" sibTransId="{757D9A61-1B43-42D0-8B8E-5870B217E236}"/>
    <dgm:cxn modelId="{502F93C7-5745-4E49-A6B2-89115C1B5632}" type="presOf" srcId="{6D5DF478-818B-4C7A-87B7-8479A4AA9858}" destId="{39C808FE-FC93-7847-A93F-1F2E655D83E7}" srcOrd="0" destOrd="0" presId="urn:microsoft.com/office/officeart/2016/7/layout/RepeatingBendingProcessNew"/>
    <dgm:cxn modelId="{C0B8C5C9-A9A1-BB48-A819-0B09622FACD3}" type="presOf" srcId="{CD8FE473-17EF-4C83-B26D-2DAA33BA782E}" destId="{4F47FEF1-A952-CA4B-B1FA-1C7E549D9AD5}" srcOrd="0" destOrd="0" presId="urn:microsoft.com/office/officeart/2016/7/layout/RepeatingBendingProcessNew"/>
    <dgm:cxn modelId="{1FB472CE-1F90-465C-9721-33A354D023EF}" srcId="{6D5DF478-818B-4C7A-87B7-8479A4AA9858}" destId="{5DD65145-21CD-4AE4-A299-29BBE275BA2D}" srcOrd="0" destOrd="0" parTransId="{A0170405-F05A-41CC-BC6C-FA7CD24BDEA8}" sibTransId="{A8232302-4EE2-406A-959A-CC3585FCFE2F}"/>
    <dgm:cxn modelId="{D2D3EACE-0FE5-624E-8CE2-F0B8097691C7}" type="presOf" srcId="{2C078C12-054D-45A2-A0BB-7330977A8E2A}" destId="{D98FF8A5-43A4-0B4F-9B0E-EB0542E76715}" srcOrd="0" destOrd="0" presId="urn:microsoft.com/office/officeart/2016/7/layout/RepeatingBendingProcessNew"/>
    <dgm:cxn modelId="{7CCE63D1-30CE-41B9-B528-87B522BB3C0D}" srcId="{6D5DF478-818B-4C7A-87B7-8479A4AA9858}" destId="{01B507B4-AB75-4AFC-869C-802CCF6142F1}" srcOrd="4" destOrd="0" parTransId="{CC612752-9EF7-4AA3-B31C-3689F2688A5A}" sibTransId="{06FA5C60-141F-434C-8B14-417FB1631CE4}"/>
    <dgm:cxn modelId="{5D8284E8-655C-4544-B2C5-DA248EC68AEE}" type="presOf" srcId="{549620B0-40D7-40D2-BC91-EDF28827171C}" destId="{23D45435-DE09-8540-A9B2-D518B4C8C526}" srcOrd="1" destOrd="0" presId="urn:microsoft.com/office/officeart/2016/7/layout/RepeatingBendingProcessNew"/>
    <dgm:cxn modelId="{CF60D9EB-E310-9544-8854-7C6E346336D7}" type="presOf" srcId="{06FA5C60-141F-434C-8B14-417FB1631CE4}" destId="{3C7F48BA-098C-8A49-B07C-DD6EF1A9491D}" srcOrd="0" destOrd="0" presId="urn:microsoft.com/office/officeart/2016/7/layout/RepeatingBendingProcessNew"/>
    <dgm:cxn modelId="{478E5BEF-45FA-1C42-9B8C-6369BA5D491D}" type="presOf" srcId="{D5CEF00F-98FA-4F19-8708-45C2DD57619A}" destId="{4896E4D1-9CDC-8749-BF91-37539C1FFDFB}" srcOrd="1" destOrd="0" presId="urn:microsoft.com/office/officeart/2016/7/layout/RepeatingBendingProcessNew"/>
    <dgm:cxn modelId="{2549BFFA-B740-5C42-8F53-8E15375CE14B}" type="presOf" srcId="{D5CEF00F-98FA-4F19-8708-45C2DD57619A}" destId="{F7758B1B-5083-CE42-AFB7-945AB5D89F00}" srcOrd="0" destOrd="0" presId="urn:microsoft.com/office/officeart/2016/7/layout/RepeatingBendingProcessNew"/>
    <dgm:cxn modelId="{C5594325-8C6E-0D48-B275-143FA7D39D49}" type="presParOf" srcId="{39C808FE-FC93-7847-A93F-1F2E655D83E7}" destId="{4DA01CC2-FEC1-2D4D-9365-179186566240}" srcOrd="0" destOrd="0" presId="urn:microsoft.com/office/officeart/2016/7/layout/RepeatingBendingProcessNew"/>
    <dgm:cxn modelId="{7DCF439D-6B0D-3143-BCA1-0DECF6A0F62C}" type="presParOf" srcId="{39C808FE-FC93-7847-A93F-1F2E655D83E7}" destId="{7F4985D4-FD99-F544-8C24-53B95AE5F835}" srcOrd="1" destOrd="0" presId="urn:microsoft.com/office/officeart/2016/7/layout/RepeatingBendingProcessNew"/>
    <dgm:cxn modelId="{A2367913-EC79-DF49-A6AA-96A70E27E5E2}" type="presParOf" srcId="{7F4985D4-FD99-F544-8C24-53B95AE5F835}" destId="{F0DD2966-64C6-A04F-A459-DB9F1C68888F}" srcOrd="0" destOrd="0" presId="urn:microsoft.com/office/officeart/2016/7/layout/RepeatingBendingProcessNew"/>
    <dgm:cxn modelId="{D8581B84-BBD1-E14B-ADB1-39327F366408}" type="presParOf" srcId="{39C808FE-FC93-7847-A93F-1F2E655D83E7}" destId="{AA32EF3A-245D-EB4E-9AC0-0456A1F36280}" srcOrd="2" destOrd="0" presId="urn:microsoft.com/office/officeart/2016/7/layout/RepeatingBendingProcessNew"/>
    <dgm:cxn modelId="{F88AE06F-87A5-9E40-A4C1-B4F898E55DCA}" type="presParOf" srcId="{39C808FE-FC93-7847-A93F-1F2E655D83E7}" destId="{F7758B1B-5083-CE42-AFB7-945AB5D89F00}" srcOrd="3" destOrd="0" presId="urn:microsoft.com/office/officeart/2016/7/layout/RepeatingBendingProcessNew"/>
    <dgm:cxn modelId="{D540F55C-9C37-9F40-84BF-7315081B87B9}" type="presParOf" srcId="{F7758B1B-5083-CE42-AFB7-945AB5D89F00}" destId="{4896E4D1-9CDC-8749-BF91-37539C1FFDFB}" srcOrd="0" destOrd="0" presId="urn:microsoft.com/office/officeart/2016/7/layout/RepeatingBendingProcessNew"/>
    <dgm:cxn modelId="{6F3D1B4B-6B1F-0E47-A841-1A3B8FC992CB}" type="presParOf" srcId="{39C808FE-FC93-7847-A93F-1F2E655D83E7}" destId="{87909450-03EE-9848-AB62-8765B381BC39}" srcOrd="4" destOrd="0" presId="urn:microsoft.com/office/officeart/2016/7/layout/RepeatingBendingProcessNew"/>
    <dgm:cxn modelId="{5C3FAB8A-841E-A248-8618-FC0DE1464537}" type="presParOf" srcId="{39C808FE-FC93-7847-A93F-1F2E655D83E7}" destId="{B6CAA2F6-304F-8347-9BBB-013A5225FC8C}" srcOrd="5" destOrd="0" presId="urn:microsoft.com/office/officeart/2016/7/layout/RepeatingBendingProcessNew"/>
    <dgm:cxn modelId="{7D4F8072-FE5D-0D41-ADE1-D8CC5FCE0278}" type="presParOf" srcId="{B6CAA2F6-304F-8347-9BBB-013A5225FC8C}" destId="{23D45435-DE09-8540-A9B2-D518B4C8C526}" srcOrd="0" destOrd="0" presId="urn:microsoft.com/office/officeart/2016/7/layout/RepeatingBendingProcessNew"/>
    <dgm:cxn modelId="{6507F93D-4670-8845-80C9-413669496B54}" type="presParOf" srcId="{39C808FE-FC93-7847-A93F-1F2E655D83E7}" destId="{4F47FEF1-A952-CA4B-B1FA-1C7E549D9AD5}" srcOrd="6" destOrd="0" presId="urn:microsoft.com/office/officeart/2016/7/layout/RepeatingBendingProcessNew"/>
    <dgm:cxn modelId="{91DD1A9E-18E5-BE44-A0DC-E47D8DD3B75E}" type="presParOf" srcId="{39C808FE-FC93-7847-A93F-1F2E655D83E7}" destId="{D98FF8A5-43A4-0B4F-9B0E-EB0542E76715}" srcOrd="7" destOrd="0" presId="urn:microsoft.com/office/officeart/2016/7/layout/RepeatingBendingProcessNew"/>
    <dgm:cxn modelId="{E7E08E95-125E-1442-B5EF-B305A02376D7}" type="presParOf" srcId="{D98FF8A5-43A4-0B4F-9B0E-EB0542E76715}" destId="{4C8C5B53-A7DC-B94D-8B34-A9DAA3B2D2A8}" srcOrd="0" destOrd="0" presId="urn:microsoft.com/office/officeart/2016/7/layout/RepeatingBendingProcessNew"/>
    <dgm:cxn modelId="{E22060FF-0A7E-0E40-BCEC-17A9B16A7161}" type="presParOf" srcId="{39C808FE-FC93-7847-A93F-1F2E655D83E7}" destId="{253C13DD-EDBC-1544-8503-462CDD592512}" srcOrd="8" destOrd="0" presId="urn:microsoft.com/office/officeart/2016/7/layout/RepeatingBendingProcessNew"/>
    <dgm:cxn modelId="{42A21980-EE72-4048-9994-043E02648FA8}" type="presParOf" srcId="{39C808FE-FC93-7847-A93F-1F2E655D83E7}" destId="{3C7F48BA-098C-8A49-B07C-DD6EF1A9491D}" srcOrd="9" destOrd="0" presId="urn:microsoft.com/office/officeart/2016/7/layout/RepeatingBendingProcessNew"/>
    <dgm:cxn modelId="{3FE5A615-68D9-1747-A46E-0568CDD2E0CF}" type="presParOf" srcId="{3C7F48BA-098C-8A49-B07C-DD6EF1A9491D}" destId="{E32B625F-D26B-E743-A5A7-ACF0662090F4}" srcOrd="0" destOrd="0" presId="urn:microsoft.com/office/officeart/2016/7/layout/RepeatingBendingProcessNew"/>
    <dgm:cxn modelId="{FCF5DB4D-8E2D-EF4E-8563-A18C57054655}" type="presParOf" srcId="{39C808FE-FC93-7847-A93F-1F2E655D83E7}" destId="{D66F4954-0DF9-7647-802F-4D5D73F1AF6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FE50D5-E4C9-46CE-8E56-C6C0E923BFC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CB4F42-2ECD-4FA3-AEC0-7F03C61321E3}">
      <dgm:prSet/>
      <dgm:spPr/>
      <dgm:t>
        <a:bodyPr/>
        <a:lstStyle/>
        <a:p>
          <a:r>
            <a:rPr lang="en-US" b="0" i="0" dirty="0"/>
            <a:t>Incorporate Distance Dimension: This could provide insights into the relationship between route length and salt usage</a:t>
          </a:r>
          <a:endParaRPr lang="en-US" b="0" dirty="0"/>
        </a:p>
      </dgm:t>
    </dgm:pt>
    <dgm:pt modelId="{FF6B2A5E-7699-43EF-874B-5C9CF237816C}" type="parTrans" cxnId="{52C112FE-3F41-4A09-86FD-EC7F7084AF83}">
      <dgm:prSet/>
      <dgm:spPr/>
      <dgm:t>
        <a:bodyPr/>
        <a:lstStyle/>
        <a:p>
          <a:endParaRPr lang="en-US"/>
        </a:p>
      </dgm:t>
    </dgm:pt>
    <dgm:pt modelId="{274B3284-8120-4DB5-B69C-FF5122D5DC0E}" type="sibTrans" cxnId="{52C112FE-3F41-4A09-86FD-EC7F7084AF83}">
      <dgm:prSet/>
      <dgm:spPr/>
      <dgm:t>
        <a:bodyPr/>
        <a:lstStyle/>
        <a:p>
          <a:endParaRPr lang="en-US"/>
        </a:p>
      </dgm:t>
    </dgm:pt>
    <dgm:pt modelId="{75D7CC93-3DA7-482B-9A66-D6A336E28C52}">
      <dgm:prSet/>
      <dgm:spPr/>
      <dgm:t>
        <a:bodyPr/>
        <a:lstStyle/>
        <a:p>
          <a:r>
            <a:rPr lang="en-US" b="0" dirty="0"/>
            <a:t>Salt Management:  Continued monitoring of salt routes to gather efficient data.</a:t>
          </a:r>
        </a:p>
      </dgm:t>
    </dgm:pt>
    <dgm:pt modelId="{D31B1BD6-5923-456C-A170-C8853B191533}" type="parTrans" cxnId="{BCA2A839-E821-43BF-8763-847A8F42FFB7}">
      <dgm:prSet/>
      <dgm:spPr/>
      <dgm:t>
        <a:bodyPr/>
        <a:lstStyle/>
        <a:p>
          <a:endParaRPr lang="en-US"/>
        </a:p>
      </dgm:t>
    </dgm:pt>
    <dgm:pt modelId="{F91CCD14-B2BB-4F25-B5B6-81402DFEBDF0}" type="sibTrans" cxnId="{BCA2A839-E821-43BF-8763-847A8F42FFB7}">
      <dgm:prSet/>
      <dgm:spPr/>
      <dgm:t>
        <a:bodyPr/>
        <a:lstStyle/>
        <a:p>
          <a:endParaRPr lang="en-US"/>
        </a:p>
      </dgm:t>
    </dgm:pt>
    <dgm:pt modelId="{C3D6096E-5B85-43DD-96DB-7FA6C4EC7F1E}">
      <dgm:prSet/>
      <dgm:spPr/>
      <dgm:t>
        <a:bodyPr/>
        <a:lstStyle/>
        <a:p>
          <a:r>
            <a:rPr lang="en-US" dirty="0"/>
            <a:t>Identify</a:t>
          </a:r>
          <a:r>
            <a:rPr lang="en-US" baseline="0" dirty="0"/>
            <a:t> any patterns between county-trained drivers and hired contractors.</a:t>
          </a:r>
          <a:endParaRPr lang="en-US" dirty="0"/>
        </a:p>
      </dgm:t>
    </dgm:pt>
    <dgm:pt modelId="{5B6D86FD-307D-41C1-90E0-550C68395EE6}" type="parTrans" cxnId="{AEBADB35-EC12-422B-8D40-3203E8C73FA5}">
      <dgm:prSet/>
      <dgm:spPr/>
      <dgm:t>
        <a:bodyPr/>
        <a:lstStyle/>
        <a:p>
          <a:endParaRPr lang="en-US"/>
        </a:p>
      </dgm:t>
    </dgm:pt>
    <dgm:pt modelId="{D5B250EC-8D78-4D30-A3A6-BBCA11BD6054}" type="sibTrans" cxnId="{AEBADB35-EC12-422B-8D40-3203E8C73FA5}">
      <dgm:prSet/>
      <dgm:spPr/>
      <dgm:t>
        <a:bodyPr/>
        <a:lstStyle/>
        <a:p>
          <a:endParaRPr lang="en-US"/>
        </a:p>
      </dgm:t>
    </dgm:pt>
    <dgm:pt modelId="{43040E34-AEDD-4350-A8A1-080C9F13EB79}">
      <dgm:prSet/>
      <dgm:spPr/>
      <dgm:t>
        <a:bodyPr/>
        <a:lstStyle/>
        <a:p>
          <a:r>
            <a:rPr lang="en-US" b="0" i="0" dirty="0"/>
            <a:t>Include State Road Salt Use: Comparing county-level salt usage with state-level </a:t>
          </a:r>
          <a:endParaRPr lang="en-US" b="0" dirty="0"/>
        </a:p>
      </dgm:t>
    </dgm:pt>
    <dgm:pt modelId="{DC7E9236-42E4-4B9D-A674-E9526E52086D}" type="parTrans" cxnId="{53F8E698-BAD3-408C-A6B4-99DF59978E51}">
      <dgm:prSet/>
      <dgm:spPr/>
      <dgm:t>
        <a:bodyPr/>
        <a:lstStyle/>
        <a:p>
          <a:endParaRPr lang="en-US"/>
        </a:p>
      </dgm:t>
    </dgm:pt>
    <dgm:pt modelId="{D95D03E1-D270-4F13-BC9F-C423DD33BDCF}" type="sibTrans" cxnId="{53F8E698-BAD3-408C-A6B4-99DF59978E51}">
      <dgm:prSet/>
      <dgm:spPr/>
      <dgm:t>
        <a:bodyPr/>
        <a:lstStyle/>
        <a:p>
          <a:endParaRPr lang="en-US"/>
        </a:p>
      </dgm:t>
    </dgm:pt>
    <dgm:pt modelId="{542163E4-E1F4-4A69-AF0C-A0DDFDCA97F9}">
      <dgm:prSet/>
      <dgm:spPr/>
      <dgm:t>
        <a:bodyPr/>
        <a:lstStyle/>
        <a:p>
          <a:r>
            <a:rPr lang="en-US" dirty="0"/>
            <a:t>Route</a:t>
          </a:r>
          <a:r>
            <a:rPr lang="en-US" baseline="0" dirty="0"/>
            <a:t> Optimization</a:t>
          </a:r>
          <a:endParaRPr lang="en-US" dirty="0"/>
        </a:p>
      </dgm:t>
    </dgm:pt>
    <dgm:pt modelId="{B1F7FD5B-FAE3-44D2-9C74-3848AF6F55B9}" type="parTrans" cxnId="{5A3DE368-38FE-4D89-B934-103AF438D47B}">
      <dgm:prSet/>
      <dgm:spPr/>
      <dgm:t>
        <a:bodyPr/>
        <a:lstStyle/>
        <a:p>
          <a:endParaRPr lang="en-US"/>
        </a:p>
      </dgm:t>
    </dgm:pt>
    <dgm:pt modelId="{BD42E0B7-3C24-4BEF-8839-24C91F50FF70}" type="sibTrans" cxnId="{5A3DE368-38FE-4D89-B934-103AF438D47B}">
      <dgm:prSet/>
      <dgm:spPr/>
      <dgm:t>
        <a:bodyPr/>
        <a:lstStyle/>
        <a:p>
          <a:endParaRPr lang="en-US"/>
        </a:p>
      </dgm:t>
    </dgm:pt>
    <dgm:pt modelId="{A9E2F2B5-0774-7246-950A-0574F3803541}" type="pres">
      <dgm:prSet presAssocID="{05FE50D5-E4C9-46CE-8E56-C6C0E923BFC7}" presName="diagram" presStyleCnt="0">
        <dgm:presLayoutVars>
          <dgm:dir/>
          <dgm:resizeHandles val="exact"/>
        </dgm:presLayoutVars>
      </dgm:prSet>
      <dgm:spPr/>
    </dgm:pt>
    <dgm:pt modelId="{9610A813-C2DB-BD47-9BBA-8FE30A2DD771}" type="pres">
      <dgm:prSet presAssocID="{A9CB4F42-2ECD-4FA3-AEC0-7F03C61321E3}" presName="node" presStyleLbl="node1" presStyleIdx="0" presStyleCnt="5">
        <dgm:presLayoutVars>
          <dgm:bulletEnabled val="1"/>
        </dgm:presLayoutVars>
      </dgm:prSet>
      <dgm:spPr/>
    </dgm:pt>
    <dgm:pt modelId="{F47D2593-CB46-E54B-B191-6986A1B11636}" type="pres">
      <dgm:prSet presAssocID="{274B3284-8120-4DB5-B69C-FF5122D5DC0E}" presName="sibTrans" presStyleCnt="0"/>
      <dgm:spPr/>
    </dgm:pt>
    <dgm:pt modelId="{90E78234-8C32-784E-B08B-4FCF075671F8}" type="pres">
      <dgm:prSet presAssocID="{75D7CC93-3DA7-482B-9A66-D6A336E28C52}" presName="node" presStyleLbl="node1" presStyleIdx="1" presStyleCnt="5" custLinFactNeighborX="-5015" custLinFactNeighborY="-112">
        <dgm:presLayoutVars>
          <dgm:bulletEnabled val="1"/>
        </dgm:presLayoutVars>
      </dgm:prSet>
      <dgm:spPr/>
    </dgm:pt>
    <dgm:pt modelId="{D92ACABC-AD11-F04C-AF14-798ED0046FE5}" type="pres">
      <dgm:prSet presAssocID="{F91CCD14-B2BB-4F25-B5B6-81402DFEBDF0}" presName="sibTrans" presStyleCnt="0"/>
      <dgm:spPr/>
    </dgm:pt>
    <dgm:pt modelId="{821E28FF-F586-6B43-BD8C-DC2DCCE4A05D}" type="pres">
      <dgm:prSet presAssocID="{C3D6096E-5B85-43DD-96DB-7FA6C4EC7F1E}" presName="node" presStyleLbl="node1" presStyleIdx="2" presStyleCnt="5">
        <dgm:presLayoutVars>
          <dgm:bulletEnabled val="1"/>
        </dgm:presLayoutVars>
      </dgm:prSet>
      <dgm:spPr/>
    </dgm:pt>
    <dgm:pt modelId="{CD1AB396-D2B8-2045-BF0F-AD51BA6601AE}" type="pres">
      <dgm:prSet presAssocID="{D5B250EC-8D78-4D30-A3A6-BBCA11BD6054}" presName="sibTrans" presStyleCnt="0"/>
      <dgm:spPr/>
    </dgm:pt>
    <dgm:pt modelId="{7ABF3BD2-6B2E-F145-8965-4766BE71E43E}" type="pres">
      <dgm:prSet presAssocID="{43040E34-AEDD-4350-A8A1-080C9F13EB79}" presName="node" presStyleLbl="node1" presStyleIdx="3" presStyleCnt="5">
        <dgm:presLayoutVars>
          <dgm:bulletEnabled val="1"/>
        </dgm:presLayoutVars>
      </dgm:prSet>
      <dgm:spPr/>
    </dgm:pt>
    <dgm:pt modelId="{455A59C7-B62A-8947-8C81-F9C28CBE6FE4}" type="pres">
      <dgm:prSet presAssocID="{D95D03E1-D270-4F13-BC9F-C423DD33BDCF}" presName="sibTrans" presStyleCnt="0"/>
      <dgm:spPr/>
    </dgm:pt>
    <dgm:pt modelId="{F3DA14FC-4295-A348-B290-349F6A6FEA5C}" type="pres">
      <dgm:prSet presAssocID="{542163E4-E1F4-4A69-AF0C-A0DDFDCA97F9}" presName="node" presStyleLbl="node1" presStyleIdx="4" presStyleCnt="5">
        <dgm:presLayoutVars>
          <dgm:bulletEnabled val="1"/>
        </dgm:presLayoutVars>
      </dgm:prSet>
      <dgm:spPr/>
    </dgm:pt>
  </dgm:ptLst>
  <dgm:cxnLst>
    <dgm:cxn modelId="{067A3019-E1C9-154B-B855-F7348F8C53EC}" type="presOf" srcId="{542163E4-E1F4-4A69-AF0C-A0DDFDCA97F9}" destId="{F3DA14FC-4295-A348-B290-349F6A6FEA5C}" srcOrd="0" destOrd="0" presId="urn:microsoft.com/office/officeart/2005/8/layout/default"/>
    <dgm:cxn modelId="{0F76EE2F-5B40-0E43-B31E-973221B28C10}" type="presOf" srcId="{A9CB4F42-2ECD-4FA3-AEC0-7F03C61321E3}" destId="{9610A813-C2DB-BD47-9BBA-8FE30A2DD771}" srcOrd="0" destOrd="0" presId="urn:microsoft.com/office/officeart/2005/8/layout/default"/>
    <dgm:cxn modelId="{AEBADB35-EC12-422B-8D40-3203E8C73FA5}" srcId="{05FE50D5-E4C9-46CE-8E56-C6C0E923BFC7}" destId="{C3D6096E-5B85-43DD-96DB-7FA6C4EC7F1E}" srcOrd="2" destOrd="0" parTransId="{5B6D86FD-307D-41C1-90E0-550C68395EE6}" sibTransId="{D5B250EC-8D78-4D30-A3A6-BBCA11BD6054}"/>
    <dgm:cxn modelId="{BCA2A839-E821-43BF-8763-847A8F42FFB7}" srcId="{05FE50D5-E4C9-46CE-8E56-C6C0E923BFC7}" destId="{75D7CC93-3DA7-482B-9A66-D6A336E28C52}" srcOrd="1" destOrd="0" parTransId="{D31B1BD6-5923-456C-A170-C8853B191533}" sibTransId="{F91CCD14-B2BB-4F25-B5B6-81402DFEBDF0}"/>
    <dgm:cxn modelId="{08074E45-E916-0B4D-95D9-CD70CD1CBE78}" type="presOf" srcId="{05FE50D5-E4C9-46CE-8E56-C6C0E923BFC7}" destId="{A9E2F2B5-0774-7246-950A-0574F3803541}" srcOrd="0" destOrd="0" presId="urn:microsoft.com/office/officeart/2005/8/layout/default"/>
    <dgm:cxn modelId="{5A3DE368-38FE-4D89-B934-103AF438D47B}" srcId="{05FE50D5-E4C9-46CE-8E56-C6C0E923BFC7}" destId="{542163E4-E1F4-4A69-AF0C-A0DDFDCA97F9}" srcOrd="4" destOrd="0" parTransId="{B1F7FD5B-FAE3-44D2-9C74-3848AF6F55B9}" sibTransId="{BD42E0B7-3C24-4BEF-8839-24C91F50FF70}"/>
    <dgm:cxn modelId="{53F8E698-BAD3-408C-A6B4-99DF59978E51}" srcId="{05FE50D5-E4C9-46CE-8E56-C6C0E923BFC7}" destId="{43040E34-AEDD-4350-A8A1-080C9F13EB79}" srcOrd="3" destOrd="0" parTransId="{DC7E9236-42E4-4B9D-A674-E9526E52086D}" sibTransId="{D95D03E1-D270-4F13-BC9F-C423DD33BDCF}"/>
    <dgm:cxn modelId="{83AA9BBD-8946-9C40-9795-6C4628F4BD1C}" type="presOf" srcId="{43040E34-AEDD-4350-A8A1-080C9F13EB79}" destId="{7ABF3BD2-6B2E-F145-8965-4766BE71E43E}" srcOrd="0" destOrd="0" presId="urn:microsoft.com/office/officeart/2005/8/layout/default"/>
    <dgm:cxn modelId="{191CF5E4-14B8-2D4A-9BF7-52BB1E92A7D3}" type="presOf" srcId="{75D7CC93-3DA7-482B-9A66-D6A336E28C52}" destId="{90E78234-8C32-784E-B08B-4FCF075671F8}" srcOrd="0" destOrd="0" presId="urn:microsoft.com/office/officeart/2005/8/layout/default"/>
    <dgm:cxn modelId="{D95723F2-314D-9444-9132-CA8936BEB358}" type="presOf" srcId="{C3D6096E-5B85-43DD-96DB-7FA6C4EC7F1E}" destId="{821E28FF-F586-6B43-BD8C-DC2DCCE4A05D}" srcOrd="0" destOrd="0" presId="urn:microsoft.com/office/officeart/2005/8/layout/default"/>
    <dgm:cxn modelId="{52C112FE-3F41-4A09-86FD-EC7F7084AF83}" srcId="{05FE50D5-E4C9-46CE-8E56-C6C0E923BFC7}" destId="{A9CB4F42-2ECD-4FA3-AEC0-7F03C61321E3}" srcOrd="0" destOrd="0" parTransId="{FF6B2A5E-7699-43EF-874B-5C9CF237816C}" sibTransId="{274B3284-8120-4DB5-B69C-FF5122D5DC0E}"/>
    <dgm:cxn modelId="{BDD5777C-6FDA-964D-868A-D3248D525F42}" type="presParOf" srcId="{A9E2F2B5-0774-7246-950A-0574F3803541}" destId="{9610A813-C2DB-BD47-9BBA-8FE30A2DD771}" srcOrd="0" destOrd="0" presId="urn:microsoft.com/office/officeart/2005/8/layout/default"/>
    <dgm:cxn modelId="{26A0FB1D-7C43-DC4B-B3C2-7C6A1D015285}" type="presParOf" srcId="{A9E2F2B5-0774-7246-950A-0574F3803541}" destId="{F47D2593-CB46-E54B-B191-6986A1B11636}" srcOrd="1" destOrd="0" presId="urn:microsoft.com/office/officeart/2005/8/layout/default"/>
    <dgm:cxn modelId="{DA46EAF8-15E7-014B-A098-0F58DC2E458F}" type="presParOf" srcId="{A9E2F2B5-0774-7246-950A-0574F3803541}" destId="{90E78234-8C32-784E-B08B-4FCF075671F8}" srcOrd="2" destOrd="0" presId="urn:microsoft.com/office/officeart/2005/8/layout/default"/>
    <dgm:cxn modelId="{3B23DD6F-692E-5D42-A169-10468CB3099E}" type="presParOf" srcId="{A9E2F2B5-0774-7246-950A-0574F3803541}" destId="{D92ACABC-AD11-F04C-AF14-798ED0046FE5}" srcOrd="3" destOrd="0" presId="urn:microsoft.com/office/officeart/2005/8/layout/default"/>
    <dgm:cxn modelId="{694A3D0C-0828-0747-BFFD-A928F109820B}" type="presParOf" srcId="{A9E2F2B5-0774-7246-950A-0574F3803541}" destId="{821E28FF-F586-6B43-BD8C-DC2DCCE4A05D}" srcOrd="4" destOrd="0" presId="urn:microsoft.com/office/officeart/2005/8/layout/default"/>
    <dgm:cxn modelId="{67E3079C-9D77-5A46-8D2A-FD712AE66BCD}" type="presParOf" srcId="{A9E2F2B5-0774-7246-950A-0574F3803541}" destId="{CD1AB396-D2B8-2045-BF0F-AD51BA6601AE}" srcOrd="5" destOrd="0" presId="urn:microsoft.com/office/officeart/2005/8/layout/default"/>
    <dgm:cxn modelId="{1ECB826E-5649-2247-8A4A-FA651B728740}" type="presParOf" srcId="{A9E2F2B5-0774-7246-950A-0574F3803541}" destId="{7ABF3BD2-6B2E-F145-8965-4766BE71E43E}" srcOrd="6" destOrd="0" presId="urn:microsoft.com/office/officeart/2005/8/layout/default"/>
    <dgm:cxn modelId="{D530AF23-FFCC-6B40-ABE0-B1469F66B7F7}" type="presParOf" srcId="{A9E2F2B5-0774-7246-950A-0574F3803541}" destId="{455A59C7-B62A-8947-8C81-F9C28CBE6FE4}" srcOrd="7" destOrd="0" presId="urn:microsoft.com/office/officeart/2005/8/layout/default"/>
    <dgm:cxn modelId="{10E5965F-74D1-5044-B9EF-11C1C24A5143}" type="presParOf" srcId="{A9E2F2B5-0774-7246-950A-0574F3803541}" destId="{F3DA14FC-4295-A348-B290-349F6A6FEA5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48A73-27BE-CA4B-9C6F-393F99BDC891}">
      <dsp:nvSpPr>
        <dsp:cNvPr id="0" name=""/>
        <dsp:cNvSpPr/>
      </dsp:nvSpPr>
      <dsp:spPr>
        <a:xfrm>
          <a:off x="1537007" y="1882"/>
          <a:ext cx="6148029" cy="975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89" tIns="247710" rIns="119289" bIns="2477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Creating user-friendly column names</a:t>
          </a:r>
        </a:p>
      </dsp:txBody>
      <dsp:txXfrm>
        <a:off x="1537007" y="1882"/>
        <a:ext cx="6148029" cy="975235"/>
      </dsp:txXfrm>
    </dsp:sp>
    <dsp:sp modelId="{0350CBCC-2BFC-EC40-9618-5C7CB8AAB663}">
      <dsp:nvSpPr>
        <dsp:cNvPr id="0" name=""/>
        <dsp:cNvSpPr/>
      </dsp:nvSpPr>
      <dsp:spPr>
        <a:xfrm>
          <a:off x="0" y="1882"/>
          <a:ext cx="1537007" cy="9752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33" tIns="96332" rIns="81333" bIns="963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Creating</a:t>
          </a:r>
        </a:p>
      </dsp:txBody>
      <dsp:txXfrm>
        <a:off x="0" y="1882"/>
        <a:ext cx="1537007" cy="975235"/>
      </dsp:txXfrm>
    </dsp:sp>
    <dsp:sp modelId="{B2142345-EB2C-CB4F-9F44-3CF2C762BA50}">
      <dsp:nvSpPr>
        <dsp:cNvPr id="0" name=""/>
        <dsp:cNvSpPr/>
      </dsp:nvSpPr>
      <dsp:spPr>
        <a:xfrm>
          <a:off x="1537007" y="1035632"/>
          <a:ext cx="6148029" cy="975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89" tIns="247710" rIns="119289" bIns="2477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Renaming values ensuring a uniform standard</a:t>
          </a:r>
        </a:p>
      </dsp:txBody>
      <dsp:txXfrm>
        <a:off x="1537007" y="1035632"/>
        <a:ext cx="6148029" cy="975235"/>
      </dsp:txXfrm>
    </dsp:sp>
    <dsp:sp modelId="{89FA147E-BE2A-5943-BDF9-D15711F9B64D}">
      <dsp:nvSpPr>
        <dsp:cNvPr id="0" name=""/>
        <dsp:cNvSpPr/>
      </dsp:nvSpPr>
      <dsp:spPr>
        <a:xfrm>
          <a:off x="0" y="1035632"/>
          <a:ext cx="1537007" cy="9752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33" tIns="96332" rIns="81333" bIns="963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Renaming</a:t>
          </a:r>
        </a:p>
      </dsp:txBody>
      <dsp:txXfrm>
        <a:off x="0" y="1035632"/>
        <a:ext cx="1537007" cy="975235"/>
      </dsp:txXfrm>
    </dsp:sp>
    <dsp:sp modelId="{CBE7BFE0-BA90-ED42-9E53-3352FF281C1B}">
      <dsp:nvSpPr>
        <dsp:cNvPr id="0" name=""/>
        <dsp:cNvSpPr/>
      </dsp:nvSpPr>
      <dsp:spPr>
        <a:xfrm>
          <a:off x="1537007" y="2069382"/>
          <a:ext cx="6148029" cy="975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89" tIns="247710" rIns="119289" bIns="2477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Merging shapefiles</a:t>
          </a:r>
        </a:p>
      </dsp:txBody>
      <dsp:txXfrm>
        <a:off x="1537007" y="2069382"/>
        <a:ext cx="6148029" cy="975235"/>
      </dsp:txXfrm>
    </dsp:sp>
    <dsp:sp modelId="{32C7584C-5922-1140-81D4-1FDFE63B2CBF}">
      <dsp:nvSpPr>
        <dsp:cNvPr id="0" name=""/>
        <dsp:cNvSpPr/>
      </dsp:nvSpPr>
      <dsp:spPr>
        <a:xfrm>
          <a:off x="0" y="2069382"/>
          <a:ext cx="1537007" cy="9752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33" tIns="96332" rIns="81333" bIns="963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Merging</a:t>
          </a:r>
        </a:p>
      </dsp:txBody>
      <dsp:txXfrm>
        <a:off x="0" y="2069382"/>
        <a:ext cx="1537007" cy="975235"/>
      </dsp:txXfrm>
    </dsp:sp>
    <dsp:sp modelId="{3E7D1699-28F5-4448-B2DC-913EDAA817B1}">
      <dsp:nvSpPr>
        <dsp:cNvPr id="0" name=""/>
        <dsp:cNvSpPr/>
      </dsp:nvSpPr>
      <dsp:spPr>
        <a:xfrm>
          <a:off x="1537007" y="3103131"/>
          <a:ext cx="6148029" cy="9752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89" tIns="247710" rIns="119289" bIns="2477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Building a new data frame with the intersections of routes and tributaries </a:t>
          </a:r>
        </a:p>
      </dsp:txBody>
      <dsp:txXfrm>
        <a:off x="1537007" y="3103131"/>
        <a:ext cx="6148029" cy="975235"/>
      </dsp:txXfrm>
    </dsp:sp>
    <dsp:sp modelId="{9D0BF075-BC01-2A44-920F-9F633395975D}">
      <dsp:nvSpPr>
        <dsp:cNvPr id="0" name=""/>
        <dsp:cNvSpPr/>
      </dsp:nvSpPr>
      <dsp:spPr>
        <a:xfrm>
          <a:off x="0" y="3103131"/>
          <a:ext cx="1537007" cy="9752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33" tIns="96332" rIns="81333" bIns="9633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Building</a:t>
          </a:r>
        </a:p>
      </dsp:txBody>
      <dsp:txXfrm>
        <a:off x="0" y="3103131"/>
        <a:ext cx="1537007" cy="975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985D4-FD99-F544-8C24-53B95AE5F835}">
      <dsp:nvSpPr>
        <dsp:cNvPr id="0" name=""/>
        <dsp:cNvSpPr/>
      </dsp:nvSpPr>
      <dsp:spPr>
        <a:xfrm>
          <a:off x="2742381" y="858399"/>
          <a:ext cx="59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8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6089" y="900971"/>
        <a:ext cx="31474" cy="6294"/>
      </dsp:txXfrm>
    </dsp:sp>
    <dsp:sp modelId="{4DA01CC2-FEC1-2D4D-9365-179186566240}">
      <dsp:nvSpPr>
        <dsp:cNvPr id="0" name=""/>
        <dsp:cNvSpPr/>
      </dsp:nvSpPr>
      <dsp:spPr>
        <a:xfrm>
          <a:off x="7270" y="83046"/>
          <a:ext cx="2736911" cy="1642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1" tIns="140773" rIns="134111" bIns="1407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Pros – Being exposed to the world of GIS (Day in the life, tools, career path, etc.)</a:t>
          </a:r>
        </a:p>
      </dsp:txBody>
      <dsp:txXfrm>
        <a:off x="7270" y="83046"/>
        <a:ext cx="2736911" cy="1642146"/>
      </dsp:txXfrm>
    </dsp:sp>
    <dsp:sp modelId="{F7758B1B-5083-CE42-AFB7-945AB5D89F00}">
      <dsp:nvSpPr>
        <dsp:cNvPr id="0" name=""/>
        <dsp:cNvSpPr/>
      </dsp:nvSpPr>
      <dsp:spPr>
        <a:xfrm>
          <a:off x="6108782" y="858399"/>
          <a:ext cx="59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8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2490" y="900971"/>
        <a:ext cx="31474" cy="6294"/>
      </dsp:txXfrm>
    </dsp:sp>
    <dsp:sp modelId="{AA32EF3A-245D-EB4E-9AC0-0456A1F36280}">
      <dsp:nvSpPr>
        <dsp:cNvPr id="0" name=""/>
        <dsp:cNvSpPr/>
      </dsp:nvSpPr>
      <dsp:spPr>
        <a:xfrm>
          <a:off x="3373671" y="83046"/>
          <a:ext cx="2736911" cy="1642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1" tIns="140773" rIns="134111" bIns="1407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Pros – Increased awareness of the impacts of salt on the environment.</a:t>
          </a:r>
        </a:p>
      </dsp:txBody>
      <dsp:txXfrm>
        <a:off x="3373671" y="83046"/>
        <a:ext cx="2736911" cy="1642146"/>
      </dsp:txXfrm>
    </dsp:sp>
    <dsp:sp modelId="{B6CAA2F6-304F-8347-9BBB-013A5225FC8C}">
      <dsp:nvSpPr>
        <dsp:cNvPr id="0" name=""/>
        <dsp:cNvSpPr/>
      </dsp:nvSpPr>
      <dsp:spPr>
        <a:xfrm>
          <a:off x="1375726" y="1723392"/>
          <a:ext cx="6732801" cy="598889"/>
        </a:xfrm>
        <a:custGeom>
          <a:avLst/>
          <a:gdLst/>
          <a:ahLst/>
          <a:cxnLst/>
          <a:rect l="0" t="0" r="0" b="0"/>
          <a:pathLst>
            <a:path>
              <a:moveTo>
                <a:pt x="6732801" y="0"/>
              </a:moveTo>
              <a:lnTo>
                <a:pt x="6732801" y="316544"/>
              </a:lnTo>
              <a:lnTo>
                <a:pt x="0" y="316544"/>
              </a:lnTo>
              <a:lnTo>
                <a:pt x="0" y="59888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73072" y="2019690"/>
        <a:ext cx="338108" cy="6294"/>
      </dsp:txXfrm>
    </dsp:sp>
    <dsp:sp modelId="{87909450-03EE-9848-AB62-8765B381BC39}">
      <dsp:nvSpPr>
        <dsp:cNvPr id="0" name=""/>
        <dsp:cNvSpPr/>
      </dsp:nvSpPr>
      <dsp:spPr>
        <a:xfrm>
          <a:off x="6740072" y="83046"/>
          <a:ext cx="2736911" cy="1642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1" tIns="140773" rIns="134111" bIns="1407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Pros - Working with MC and DOT/DEP. Having a team who guided me and took the time to explain the data/concepts.</a:t>
          </a:r>
        </a:p>
      </dsp:txBody>
      <dsp:txXfrm>
        <a:off x="6740072" y="83046"/>
        <a:ext cx="2736911" cy="1642146"/>
      </dsp:txXfrm>
    </dsp:sp>
    <dsp:sp modelId="{D98FF8A5-43A4-0B4F-9B0E-EB0542E76715}">
      <dsp:nvSpPr>
        <dsp:cNvPr id="0" name=""/>
        <dsp:cNvSpPr/>
      </dsp:nvSpPr>
      <dsp:spPr>
        <a:xfrm>
          <a:off x="2742381" y="3130035"/>
          <a:ext cx="59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8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6089" y="3172608"/>
        <a:ext cx="31474" cy="6294"/>
      </dsp:txXfrm>
    </dsp:sp>
    <dsp:sp modelId="{4F47FEF1-A952-CA4B-B1FA-1C7E549D9AD5}">
      <dsp:nvSpPr>
        <dsp:cNvPr id="0" name=""/>
        <dsp:cNvSpPr/>
      </dsp:nvSpPr>
      <dsp:spPr>
        <a:xfrm>
          <a:off x="7270" y="2354682"/>
          <a:ext cx="2736911" cy="1642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1" tIns="140773" rIns="134111" bIns="1407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 – Huge learning curve in terms of learning GIS concepts, software, and tools.</a:t>
          </a:r>
        </a:p>
      </dsp:txBody>
      <dsp:txXfrm>
        <a:off x="7270" y="2354682"/>
        <a:ext cx="2736911" cy="1642146"/>
      </dsp:txXfrm>
    </dsp:sp>
    <dsp:sp modelId="{3C7F48BA-098C-8A49-B07C-DD6EF1A9491D}">
      <dsp:nvSpPr>
        <dsp:cNvPr id="0" name=""/>
        <dsp:cNvSpPr/>
      </dsp:nvSpPr>
      <dsp:spPr>
        <a:xfrm>
          <a:off x="6108782" y="3130035"/>
          <a:ext cx="5988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888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2490" y="3172608"/>
        <a:ext cx="31474" cy="6294"/>
      </dsp:txXfrm>
    </dsp:sp>
    <dsp:sp modelId="{253C13DD-EDBC-1544-8503-462CDD592512}">
      <dsp:nvSpPr>
        <dsp:cNvPr id="0" name=""/>
        <dsp:cNvSpPr/>
      </dsp:nvSpPr>
      <dsp:spPr>
        <a:xfrm>
          <a:off x="3373671" y="2354682"/>
          <a:ext cx="2736911" cy="1642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1" tIns="140773" rIns="134111" bIns="1407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 – Not being able to use ArcGIS which is typically the standard for GIS projects.</a:t>
          </a:r>
        </a:p>
      </dsp:txBody>
      <dsp:txXfrm>
        <a:off x="3373671" y="2354682"/>
        <a:ext cx="2736911" cy="1642146"/>
      </dsp:txXfrm>
    </dsp:sp>
    <dsp:sp modelId="{D66F4954-0DF9-7647-802F-4D5D73F1AF68}">
      <dsp:nvSpPr>
        <dsp:cNvPr id="0" name=""/>
        <dsp:cNvSpPr/>
      </dsp:nvSpPr>
      <dsp:spPr>
        <a:xfrm>
          <a:off x="6740072" y="2354682"/>
          <a:ext cx="2736911" cy="1642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11" tIns="140773" rIns="134111" bIns="14077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Cons – Time Limitations. Balancing school and work.</a:t>
          </a:r>
        </a:p>
      </dsp:txBody>
      <dsp:txXfrm>
        <a:off x="6740072" y="2354682"/>
        <a:ext cx="2736911" cy="1642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0A813-C2DB-BD47-9BBA-8FE30A2DD771}">
      <dsp:nvSpPr>
        <dsp:cNvPr id="0" name=""/>
        <dsp:cNvSpPr/>
      </dsp:nvSpPr>
      <dsp:spPr>
        <a:xfrm>
          <a:off x="37297" y="1878"/>
          <a:ext cx="2795157" cy="1677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Incorporate Distance Dimension: This could provide insights into the relationship between route length and salt usage</a:t>
          </a:r>
          <a:endParaRPr lang="en-US" sz="1900" b="0" kern="1200" dirty="0"/>
        </a:p>
      </dsp:txBody>
      <dsp:txXfrm>
        <a:off x="37297" y="1878"/>
        <a:ext cx="2795157" cy="1677094"/>
      </dsp:txXfrm>
    </dsp:sp>
    <dsp:sp modelId="{90E78234-8C32-784E-B08B-4FCF075671F8}">
      <dsp:nvSpPr>
        <dsp:cNvPr id="0" name=""/>
        <dsp:cNvSpPr/>
      </dsp:nvSpPr>
      <dsp:spPr>
        <a:xfrm>
          <a:off x="2971794" y="0"/>
          <a:ext cx="2795157" cy="1677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Salt Management:  Continued monitoring of salt routes to gather efficient data.</a:t>
          </a:r>
        </a:p>
      </dsp:txBody>
      <dsp:txXfrm>
        <a:off x="2971794" y="0"/>
        <a:ext cx="2795157" cy="1677094"/>
      </dsp:txXfrm>
    </dsp:sp>
    <dsp:sp modelId="{821E28FF-F586-6B43-BD8C-DC2DCCE4A05D}">
      <dsp:nvSpPr>
        <dsp:cNvPr id="0" name=""/>
        <dsp:cNvSpPr/>
      </dsp:nvSpPr>
      <dsp:spPr>
        <a:xfrm>
          <a:off x="37297" y="1958489"/>
          <a:ext cx="2795157" cy="16770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  <a:r>
            <a:rPr lang="en-US" sz="1900" kern="1200" baseline="0" dirty="0"/>
            <a:t> any patterns between county-trained drivers and hired contractors.</a:t>
          </a:r>
          <a:endParaRPr lang="en-US" sz="1900" kern="1200" dirty="0"/>
        </a:p>
      </dsp:txBody>
      <dsp:txXfrm>
        <a:off x="37297" y="1958489"/>
        <a:ext cx="2795157" cy="1677094"/>
      </dsp:txXfrm>
    </dsp:sp>
    <dsp:sp modelId="{7ABF3BD2-6B2E-F145-8965-4766BE71E43E}">
      <dsp:nvSpPr>
        <dsp:cNvPr id="0" name=""/>
        <dsp:cNvSpPr/>
      </dsp:nvSpPr>
      <dsp:spPr>
        <a:xfrm>
          <a:off x="3111971" y="1958489"/>
          <a:ext cx="2795157" cy="16770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Include State Road Salt Use: Comparing county-level salt usage with state-level </a:t>
          </a:r>
          <a:endParaRPr lang="en-US" sz="1900" b="0" kern="1200" dirty="0"/>
        </a:p>
      </dsp:txBody>
      <dsp:txXfrm>
        <a:off x="3111971" y="1958489"/>
        <a:ext cx="2795157" cy="1677094"/>
      </dsp:txXfrm>
    </dsp:sp>
    <dsp:sp modelId="{F3DA14FC-4295-A348-B290-349F6A6FEA5C}">
      <dsp:nvSpPr>
        <dsp:cNvPr id="0" name=""/>
        <dsp:cNvSpPr/>
      </dsp:nvSpPr>
      <dsp:spPr>
        <a:xfrm>
          <a:off x="1574634" y="3915099"/>
          <a:ext cx="2795157" cy="16770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Route</a:t>
          </a:r>
          <a:r>
            <a:rPr lang="en-US" sz="1900" kern="1200" baseline="0" dirty="0"/>
            <a:t> Optimization</a:t>
          </a:r>
          <a:endParaRPr lang="en-US" sz="1900" kern="1200" dirty="0"/>
        </a:p>
      </dsp:txBody>
      <dsp:txXfrm>
        <a:off x="1574634" y="3915099"/>
        <a:ext cx="2795157" cy="1677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68A4-6FA9-3845-B17F-FBB788188B9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8DFE3-C1D7-984A-9DE9-268EDE0C0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8DFE3-C1D7-984A-9DE9-268EDE0C0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8DFE3-C1D7-984A-9DE9-268EDE0C03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8DFE3-C1D7-984A-9DE9-268EDE0C0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8DFE3-C1D7-984A-9DE9-268EDE0C0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8DFE3-C1D7-984A-9DE9-268EDE0C03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3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8DFE3-C1D7-984A-9DE9-268EDE0C03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8DFE3-C1D7-984A-9DE9-268EDE0C03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0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7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3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50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mikea/Desktop/Capstone/plotly_visualizatio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mikea/Desktop/Capstone/SF5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Vehicle in snow">
            <a:extLst>
              <a:ext uri="{FF2B5EF4-FFF2-40B4-BE49-F238E27FC236}">
                <a16:creationId xmlns:a16="http://schemas.microsoft.com/office/drawing/2014/main" id="{C08D1F44-45FB-A608-6AC8-892FC81FE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335" r="-1" b="374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96692-97E0-C9DA-B203-DBC351B16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DOT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A2B2E-20C9-8CFE-BF71-FE951D9DD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Mike Alfaro </a:t>
            </a:r>
          </a:p>
          <a:p>
            <a:r>
              <a:rPr lang="en-US" dirty="0">
                <a:solidFill>
                  <a:srgbClr val="FFFFFF"/>
                </a:solidFill>
              </a:rPr>
              <a:t>Spring 2024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5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F67D-BA0E-DF2E-0D9E-4BB87895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n-US" dirty="0"/>
              <a:t>Overall Experience</a:t>
            </a:r>
            <a:br>
              <a:rPr lang="en-US" dirty="0"/>
            </a:br>
            <a:r>
              <a:rPr lang="en-US" dirty="0"/>
              <a:t>Pros V. 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0E484-8980-4E14-4D49-28B48D3A5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24772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429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C883E-6FF2-B34D-AE2D-67E7557A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AA4F3-9998-DB6B-F6DE-E143B3877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860956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F1DADB-A391-3850-9929-1DC7CBA77F17}"/>
              </a:ext>
            </a:extLst>
          </p:cNvPr>
          <p:cNvSpPr txBox="1"/>
          <p:nvPr/>
        </p:nvSpPr>
        <p:spPr>
          <a:xfrm>
            <a:off x="454153" y="4304371"/>
            <a:ext cx="3713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project only opens the door for further exploration.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0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85D6-0994-164F-39FD-40A6FE54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6176"/>
            <a:ext cx="7685037" cy="1325563"/>
          </a:xfrm>
        </p:spPr>
        <p:txBody>
          <a:bodyPr/>
          <a:lstStyle/>
          <a:p>
            <a:r>
              <a:rPr lang="en-US" dirty="0"/>
              <a:t>Special 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FFE0-95F2-AA9E-66C6-1C3E4C27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18294"/>
            <a:ext cx="7685037" cy="408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Mentors at MC and DOT: </a:t>
            </a:r>
          </a:p>
          <a:p>
            <a:r>
              <a:rPr lang="en-US" dirty="0"/>
              <a:t>JP Chamoun</a:t>
            </a:r>
          </a:p>
          <a:p>
            <a:r>
              <a:rPr lang="en-US" i="0" dirty="0">
                <a:effectLst/>
              </a:rPr>
              <a:t>Reza</a:t>
            </a:r>
            <a:r>
              <a:rPr lang="en-US" dirty="0"/>
              <a:t> </a:t>
            </a:r>
            <a:r>
              <a:rPr lang="en-US" i="0" dirty="0">
                <a:effectLst/>
              </a:rPr>
              <a:t>Zarif</a:t>
            </a:r>
          </a:p>
          <a:p>
            <a:r>
              <a:rPr lang="en-US" i="0" dirty="0">
                <a:effectLst/>
              </a:rPr>
              <a:t>Victoria Lewis</a:t>
            </a:r>
          </a:p>
          <a:p>
            <a:r>
              <a:rPr lang="en-US" i="0" dirty="0">
                <a:effectLst/>
              </a:rPr>
              <a:t>Victoria Liu</a:t>
            </a:r>
          </a:p>
          <a:p>
            <a:pPr marL="0" indent="0">
              <a:buNone/>
            </a:pPr>
            <a:r>
              <a:rPr lang="en-US" dirty="0"/>
              <a:t>Montgomery College Data Professors:</a:t>
            </a:r>
          </a:p>
          <a:p>
            <a:r>
              <a:rPr lang="en-US" i="0" dirty="0">
                <a:effectLst/>
              </a:rPr>
              <a:t>Michael J Iapalucci</a:t>
            </a:r>
          </a:p>
          <a:p>
            <a:r>
              <a:rPr lang="en-US" i="0" dirty="0">
                <a:effectLst/>
              </a:rPr>
              <a:t>Abdirisak</a:t>
            </a:r>
            <a:r>
              <a:rPr lang="en-US" dirty="0"/>
              <a:t> </a:t>
            </a:r>
            <a:r>
              <a:rPr lang="en-US" i="0" dirty="0">
                <a:effectLst/>
              </a:rPr>
              <a:t>Mohamed</a:t>
            </a:r>
          </a:p>
          <a:p>
            <a:r>
              <a:rPr lang="en-US" i="0" dirty="0">
                <a:effectLst/>
              </a:rPr>
              <a:t>Rachel Saidi</a:t>
            </a:r>
          </a:p>
          <a:p>
            <a:pPr marL="0" indent="0">
              <a:buNone/>
            </a:pPr>
            <a:r>
              <a:rPr lang="en-US" dirty="0"/>
              <a:t>Montgomery College Data Science Students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2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C12C-F1E4-71F1-461F-224C0FC4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5347-6A35-F656-901B-588834A3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319737"/>
            <a:ext cx="7685037" cy="4080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Gross, J. (2022). </a:t>
            </a:r>
            <a:r>
              <a:rPr lang="en-US" i="1" dirty="0"/>
              <a:t>Road salt works. but it’s also bad for the environment.</a:t>
            </a:r>
            <a:r>
              <a:rPr lang="en-US" dirty="0"/>
              <a:t> The New York Times. https://</a:t>
            </a:r>
            <a:r>
              <a:rPr lang="en-US" dirty="0" err="1"/>
              <a:t>www.nytimes.com</a:t>
            </a:r>
            <a:r>
              <a:rPr lang="en-US" dirty="0"/>
              <a:t>/2022/01/07/climate/road-salt-water-</a:t>
            </a:r>
            <a:r>
              <a:rPr lang="en-US" dirty="0" err="1"/>
              <a:t>supply.html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	Stream conditions</a:t>
            </a:r>
            <a:r>
              <a:rPr lang="en-US" dirty="0"/>
              <a:t>. Stream Conditions Page, DEP, Montgomery County Government, MD. (n.d.). https://</a:t>
            </a:r>
            <a:r>
              <a:rPr lang="en-US" dirty="0" err="1"/>
              <a:t>www.montgomerycountymd.gov</a:t>
            </a:r>
            <a:r>
              <a:rPr lang="en-US" dirty="0"/>
              <a:t>/DEP/water/clean-water-</a:t>
            </a:r>
            <a:r>
              <a:rPr lang="en-US" dirty="0" err="1"/>
              <a:t>montgomery</a:t>
            </a:r>
            <a:r>
              <a:rPr lang="en-US" dirty="0"/>
              <a:t>/stream-health/stream-</a:t>
            </a:r>
            <a:r>
              <a:rPr lang="en-US" dirty="0" err="1"/>
              <a:t>conditions.html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	Stream Health - Why We Monitor</a:t>
            </a:r>
            <a:r>
              <a:rPr lang="en-US" dirty="0"/>
              <a:t>. Why We Monitor, Stream Health, </a:t>
            </a:r>
            <a:r>
              <a:rPr lang="en-US" dirty="0" err="1"/>
              <a:t>DEP,Montgomery</a:t>
            </a:r>
            <a:r>
              <a:rPr lang="en-US" dirty="0"/>
              <a:t> County Government, MD. (n.d.). https://</a:t>
            </a:r>
            <a:r>
              <a:rPr lang="en-US" dirty="0" err="1"/>
              <a:t>www.montgomerycountymd.gov</a:t>
            </a:r>
            <a:r>
              <a:rPr lang="en-US" dirty="0"/>
              <a:t>/DEP/water/clean-water-</a:t>
            </a:r>
            <a:r>
              <a:rPr lang="en-US" dirty="0" err="1"/>
              <a:t>montgomery</a:t>
            </a:r>
            <a:r>
              <a:rPr lang="en-US" dirty="0"/>
              <a:t>/stream-health/why-we-monitor-</a:t>
            </a:r>
            <a:r>
              <a:rPr lang="en-US" dirty="0" err="1"/>
              <a:t>SH.html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3E8C-A99B-A1D6-96F9-32E2CFB6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1" y="143941"/>
            <a:ext cx="7685037" cy="1325563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77"/>
                <a:cs typeface="Al Nile" pitchFamily="2" charset="-78"/>
              </a:rPr>
              <a:t>Brief Overview | 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A91A-8EDC-8C8A-3001-0DCBD03FD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0" y="2018655"/>
            <a:ext cx="7685037" cy="4080250"/>
          </a:xfrm>
        </p:spPr>
        <p:txBody>
          <a:bodyPr/>
          <a:lstStyle/>
          <a:p>
            <a:r>
              <a:rPr lang="en-US" dirty="0"/>
              <a:t>This project is a collaboration between Montgomery County Department of Transportation – Highway Services and myself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 – The Department of Environmental Protection provided datasets and are responsible for monitoring stream/watershed health conditions.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goal of this project is to identify DOT’s salt route usage against watershed areas during snowstorms to identify relationships between salt usage on the watersheds condition.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B1AD-EE6E-94A0-586F-02D260BA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78479"/>
            <a:ext cx="7685037" cy="1325563"/>
          </a:xfrm>
        </p:spPr>
        <p:txBody>
          <a:bodyPr/>
          <a:lstStyle/>
          <a:p>
            <a:r>
              <a:rPr lang="en-US" dirty="0"/>
              <a:t>Datasets |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7B31-65BF-E445-E677-E7978ACE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– 7 datasets containing salt route information(</a:t>
            </a:r>
            <a:r>
              <a:rPr lang="en-US" b="0" i="0" u="none" strike="noStrike" dirty="0">
                <a:effectLst/>
              </a:rPr>
              <a:t>Silver Spring, Bethesda, Colesville, Gaithersburg East, Gaithersburg West, Poolesville, and Damascus)</a:t>
            </a:r>
            <a:r>
              <a:rPr lang="en-US" dirty="0"/>
              <a:t> </a:t>
            </a:r>
          </a:p>
          <a:p>
            <a:r>
              <a:rPr lang="en-US" dirty="0"/>
              <a:t>DEP – 2 datasets containing information on tributaries' health status and watershed locations.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 Used – R Programming(Leaflet, SF, Tidyverse, and Plotly)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0114-67E1-7EC2-1B1E-54742B0D6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US" dirty="0"/>
          </a:p>
        </p:txBody>
      </p:sp>
      <p:graphicFrame>
        <p:nvGraphicFramePr>
          <p:cNvPr id="130" name="Content Placeholder 2">
            <a:extLst>
              <a:ext uri="{FF2B5EF4-FFF2-40B4-BE49-F238E27FC236}">
                <a16:creationId xmlns:a16="http://schemas.microsoft.com/office/drawing/2014/main" id="{BFE5234C-93D5-7347-708E-6352F6B2E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661276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05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6E91-1564-75E2-A899-17016E5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5210-FA54-C6FF-E12C-23D86E66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8" y="2487005"/>
            <a:ext cx="7685037" cy="4080250"/>
          </a:xfrm>
        </p:spPr>
        <p:txBody>
          <a:bodyPr/>
          <a:lstStyle/>
          <a:p>
            <a:r>
              <a:rPr lang="en-US" i="0" dirty="0">
                <a:solidFill>
                  <a:srgbClr val="ECECEC"/>
                </a:solidFill>
                <a:effectLst/>
              </a:rPr>
              <a:t>Limited GUI Interface: R primarily operates through a command-line interface, which may not be as intuitive for users who prefer graphical user interfaces. </a:t>
            </a:r>
            <a:endParaRPr lang="en-US" dirty="0"/>
          </a:p>
          <a:p>
            <a:r>
              <a:rPr lang="en-US" dirty="0"/>
              <a:t>The data did not include the actual amount of salt usage used during snowstorms.</a:t>
            </a:r>
          </a:p>
          <a:p>
            <a:r>
              <a:rPr lang="en-US" dirty="0"/>
              <a:t>The model used an estimated salt rate usage per depot depending on the type of route(emergency or non-emergency)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736D-0E35-9CD9-AC2F-06E58EA8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3512"/>
            <a:ext cx="7685037" cy="1325563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073B-1CC2-4A62-8B57-32FF85D6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873689"/>
            <a:ext cx="7685037" cy="4080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Stream Conditions are monitored by DEP after sampling aquatic life and water quality conditions (Index of Biotic Integrity - IBI)</a:t>
            </a:r>
          </a:p>
          <a:p>
            <a:r>
              <a:rPr lang="en-US" dirty="0"/>
              <a:t>IBI scores range from 0-100 which are used to determine the stream condition.</a:t>
            </a:r>
          </a:p>
          <a:p>
            <a:pPr marL="0" indent="0">
              <a:buNone/>
            </a:pPr>
            <a:r>
              <a:rPr lang="en-US" sz="2200" dirty="0"/>
              <a:t>    	Excellent = 88-100 | Sensitive Fish and Bugs thrive		Good = 64-88 | Some Sensitive Fish and Bugs can survive	Fair = 42-63 | Mostly Tough species and less Sensitive 		Poor = 0-41 | Sensitive Life cannot survive</a:t>
            </a:r>
          </a:p>
          <a:p>
            <a:r>
              <a:rPr lang="en-US" dirty="0"/>
              <a:t>Not Monitored is usually due to denied access to test conditions or outside of MC.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55758-DE71-4467-E2B2-7FC2C73C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77" y="5496600"/>
            <a:ext cx="12400953" cy="457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981B0-F00C-9EF4-BDA3-1D91F959EE81}"/>
              </a:ext>
            </a:extLst>
          </p:cNvPr>
          <p:cNvSpPr txBox="1"/>
          <p:nvPr/>
        </p:nvSpPr>
        <p:spPr>
          <a:xfrm>
            <a:off x="457198" y="6166624"/>
            <a:ext cx="578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Montgomery County Department of Environmental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1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2A7A-3434-96E5-40B1-5FF2683D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1" y="1326995"/>
            <a:ext cx="7863456" cy="889641"/>
          </a:xfrm>
        </p:spPr>
        <p:txBody>
          <a:bodyPr>
            <a:normAutofit fontScale="90000"/>
          </a:bodyPr>
          <a:lstStyle/>
          <a:p>
            <a:r>
              <a:rPr lang="en-US" dirty="0"/>
              <a:t>The lack of Fish and Bug life Are Indicators of Unhealthy Streams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7596-99E6-0114-8108-D4E4EEDF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 organisms are rarely found in Poor/Fair tributaries given the harsh conditions for survival.</a:t>
            </a:r>
          </a:p>
          <a:p>
            <a:r>
              <a:rPr lang="en-US" dirty="0"/>
              <a:t>Typically, this is due to human change in the environment. For example, urban or highly developed areas. </a:t>
            </a:r>
          </a:p>
          <a:p>
            <a:r>
              <a:rPr lang="en-US" dirty="0"/>
              <a:t>Tributaries with Poor/Fair conditions have a greater amount of salt routes compared to tributaries with better health conditions.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Distribution of Routes in Tributaries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5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349D-6E50-6D84-8F73-78E751FA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5212"/>
            <a:ext cx="7685037" cy="1325563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ECECEC"/>
                </a:solidFill>
                <a:effectLst/>
              </a:rPr>
              <a:t>Balancing Road Safety with Environmental Impact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2771-3C2B-367D-FDF4-82883B24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38" y="2665426"/>
            <a:ext cx="7685037" cy="4080250"/>
          </a:xfrm>
        </p:spPr>
        <p:txBody>
          <a:bodyPr>
            <a:normAutofit/>
          </a:bodyPr>
          <a:lstStyle/>
          <a:p>
            <a:r>
              <a:rPr lang="en-US" dirty="0"/>
              <a:t>An increase in salt application can negatively affect tributaries and corresponding watersheds.</a:t>
            </a:r>
          </a:p>
          <a:p>
            <a:r>
              <a:rPr lang="en-US" dirty="0"/>
              <a:t>Applied salt may lead to an increased level of sodium in drinking water.</a:t>
            </a:r>
          </a:p>
          <a:p>
            <a:r>
              <a:rPr lang="en-US" dirty="0"/>
              <a:t>Among other things, excessive salt use can negatively impact wildlife, soil, infrastructure, rivers, streams, and human health.</a:t>
            </a:r>
          </a:p>
          <a:p>
            <a:r>
              <a:rPr lang="en-US" sz="3200" dirty="0"/>
              <a:t>Once salt is applied…there is no easy way of removing it.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Source: The </a:t>
            </a:r>
            <a:r>
              <a:rPr lang="en-US" sz="1600" dirty="0"/>
              <a:t>New York Times (2022)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960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99AE-8DD0-D0CC-5B93-F003F478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Awareness - </a:t>
            </a:r>
            <a:br>
              <a:rPr lang="en-US" dirty="0"/>
            </a:br>
            <a:r>
              <a:rPr lang="en-US" dirty="0"/>
              <a:t>Interactive Web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D9FA-B250-AAF3-6711-5E493486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Product - is an interactive web map that contains layers/information on tributaries and salt routes.</a:t>
            </a:r>
          </a:p>
          <a:p>
            <a:r>
              <a:rPr lang="en-US" sz="1800" b="0" i="0" u="none" strike="noStrike" dirty="0">
                <a:effectLst/>
              </a:rPr>
              <a:t>The reason for developing such a product is because knowing the context of where routes are and how they overlay with the tributaries is essential to understanding its impact and raising awareness.</a:t>
            </a:r>
          </a:p>
          <a:p>
            <a:endParaRPr lang="en-US" sz="1800" dirty="0"/>
          </a:p>
          <a:p>
            <a:r>
              <a:rPr lang="en-US" dirty="0">
                <a:hlinkClick r:id="rId2"/>
              </a:rPr>
              <a:t>Interactive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189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12633</TotalTime>
  <Words>914</Words>
  <Application>Microsoft Macintosh PowerPoint</Application>
  <PresentationFormat>Widescreen</PresentationFormat>
  <Paragraphs>93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Baskerville Old Face</vt:lpstr>
      <vt:lpstr>Gill Sans Nova</vt:lpstr>
      <vt:lpstr>TropicVTI</vt:lpstr>
      <vt:lpstr>DOT Capstone Project</vt:lpstr>
      <vt:lpstr>Brief Overview | Project Goal</vt:lpstr>
      <vt:lpstr>Datasets | Tools</vt:lpstr>
      <vt:lpstr>Data Cleaning</vt:lpstr>
      <vt:lpstr>Limitations</vt:lpstr>
      <vt:lpstr>Background Information</vt:lpstr>
      <vt:lpstr>The lack of Fish and Bug life Are Indicators of Unhealthy Streams </vt:lpstr>
      <vt:lpstr>Balancing Road Safety with Environmental Impact</vt:lpstr>
      <vt:lpstr>Raising Awareness -  Interactive Web Map</vt:lpstr>
      <vt:lpstr>Overall Experience Pros V. Cons</vt:lpstr>
      <vt:lpstr>Project Recommendations</vt:lpstr>
      <vt:lpstr>Special Acknowledgments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Snowplow Capstone Project</dc:title>
  <dc:creator>Alfaro, Mike A</dc:creator>
  <cp:lastModifiedBy>Alfaro, Mike A</cp:lastModifiedBy>
  <cp:revision>3</cp:revision>
  <dcterms:created xsi:type="dcterms:W3CDTF">2024-03-14T02:23:25Z</dcterms:created>
  <dcterms:modified xsi:type="dcterms:W3CDTF">2024-05-08T18:32:59Z</dcterms:modified>
</cp:coreProperties>
</file>