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21945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795781"/>
            <a:ext cx="164592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63261"/>
            <a:ext cx="164592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06B-CC4D-4963-A9E0-15A6C801E8B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5F0-605F-4C45-876C-EA43114C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06B-CC4D-4963-A9E0-15A6C801E8B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5F0-605F-4C45-876C-EA43114C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3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584200"/>
            <a:ext cx="473202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584200"/>
            <a:ext cx="1392174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06B-CC4D-4963-A9E0-15A6C801E8B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5F0-605F-4C45-876C-EA43114C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6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06B-CC4D-4963-A9E0-15A6C801E8B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5F0-605F-4C45-876C-EA43114C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735582"/>
            <a:ext cx="1892808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7343142"/>
            <a:ext cx="1892808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06B-CC4D-4963-A9E0-15A6C801E8B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5F0-605F-4C45-876C-EA43114C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2921000"/>
            <a:ext cx="93268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2921000"/>
            <a:ext cx="93268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06B-CC4D-4963-A9E0-15A6C801E8B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5F0-605F-4C45-876C-EA43114C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584201"/>
            <a:ext cx="1892808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689861"/>
            <a:ext cx="9284017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4008120"/>
            <a:ext cx="928401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689861"/>
            <a:ext cx="932973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4008120"/>
            <a:ext cx="932973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06B-CC4D-4963-A9E0-15A6C801E8B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5F0-605F-4C45-876C-EA43114C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7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06B-CC4D-4963-A9E0-15A6C801E8B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5F0-605F-4C45-876C-EA43114C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06B-CC4D-4963-A9E0-15A6C801E8B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5F0-605F-4C45-876C-EA43114C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5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31520"/>
            <a:ext cx="7078027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579881"/>
            <a:ext cx="1110996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291840"/>
            <a:ext cx="7078027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06B-CC4D-4963-A9E0-15A6C801E8B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5F0-605F-4C45-876C-EA43114C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31520"/>
            <a:ext cx="7078027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579881"/>
            <a:ext cx="1110996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291840"/>
            <a:ext cx="7078027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06B-CC4D-4963-A9E0-15A6C801E8B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15F0-605F-4C45-876C-EA43114C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584201"/>
            <a:ext cx="1892808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2921000"/>
            <a:ext cx="1892808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017016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606B-CC4D-4963-A9E0-15A6C801E8B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0170161"/>
            <a:ext cx="74066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017016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15F0-605F-4C45-876C-EA43114C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39A2C77-77BB-8061-E57A-5FE452593BE6}"/>
              </a:ext>
            </a:extLst>
          </p:cNvPr>
          <p:cNvSpPr/>
          <p:nvPr/>
        </p:nvSpPr>
        <p:spPr>
          <a:xfrm>
            <a:off x="6582469" y="960098"/>
            <a:ext cx="796238" cy="570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dirty="0"/>
              <a:t>Square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0C465C91-36AB-F156-62C1-0214D5C321D2}"/>
              </a:ext>
            </a:extLst>
          </p:cNvPr>
          <p:cNvSpPr/>
          <p:nvPr/>
        </p:nvSpPr>
        <p:spPr>
          <a:xfrm>
            <a:off x="8420559" y="2658733"/>
            <a:ext cx="1877696" cy="60609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dirty="0"/>
              <a:t>Diamond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C1310D-631D-848B-46E9-99441B907B36}"/>
              </a:ext>
            </a:extLst>
          </p:cNvPr>
          <p:cNvSpPr/>
          <p:nvPr/>
        </p:nvSpPr>
        <p:spPr>
          <a:xfrm>
            <a:off x="11083290" y="2658733"/>
            <a:ext cx="772470" cy="5229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1" dirty="0"/>
              <a:t>oval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47C64-94E0-41FF-6CD1-34E3D95172F4}"/>
              </a:ext>
            </a:extLst>
          </p:cNvPr>
          <p:cNvGrpSpPr/>
          <p:nvPr/>
        </p:nvGrpSpPr>
        <p:grpSpPr>
          <a:xfrm>
            <a:off x="7954011" y="4275611"/>
            <a:ext cx="2810793" cy="1588161"/>
            <a:chOff x="4165092" y="1731537"/>
            <a:chExt cx="2180844" cy="123222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B8ACFC4-FF67-1AFE-EB38-BAE64990F02C}"/>
                </a:ext>
              </a:extLst>
            </p:cNvPr>
            <p:cNvGrpSpPr/>
            <p:nvPr/>
          </p:nvGrpSpPr>
          <p:grpSpPr>
            <a:xfrm>
              <a:off x="4165092" y="1731537"/>
              <a:ext cx="2180844" cy="1232225"/>
              <a:chOff x="6711696" y="3584448"/>
              <a:chExt cx="2039112" cy="1152144"/>
            </a:xfrm>
          </p:grpSpPr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21BA3E15-E176-07DF-BDB5-3185329EB97A}"/>
                  </a:ext>
                </a:extLst>
              </p:cNvPr>
              <p:cNvSpPr/>
              <p:nvPr/>
            </p:nvSpPr>
            <p:spPr>
              <a:xfrm>
                <a:off x="6711696" y="3584448"/>
                <a:ext cx="585216" cy="11521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8" name="Right Brace 17">
                <a:extLst>
                  <a:ext uri="{FF2B5EF4-FFF2-40B4-BE49-F238E27FC236}">
                    <a16:creationId xmlns:a16="http://schemas.microsoft.com/office/drawing/2014/main" id="{93827B94-3511-D7DD-F944-D705ED3D1825}"/>
                  </a:ext>
                </a:extLst>
              </p:cNvPr>
              <p:cNvSpPr/>
              <p:nvPr/>
            </p:nvSpPr>
            <p:spPr>
              <a:xfrm>
                <a:off x="8165592" y="3584448"/>
                <a:ext cx="585216" cy="115214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E2FEA9-B59E-7E0F-17D7-A5429DD3BA3C}"/>
                  </a:ext>
                </a:extLst>
              </p:cNvPr>
              <p:cNvSpPr/>
              <p:nvPr/>
            </p:nvSpPr>
            <p:spPr>
              <a:xfrm>
                <a:off x="7296912" y="3941064"/>
                <a:ext cx="868680" cy="4389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1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17FB5D-8D31-9D74-6780-2E3CC9B481D2}"/>
                </a:ext>
              </a:extLst>
            </p:cNvPr>
            <p:cNvSpPr txBox="1"/>
            <p:nvPr/>
          </p:nvSpPr>
          <p:spPr>
            <a:xfrm>
              <a:off x="4773167" y="2582359"/>
              <a:ext cx="964692" cy="262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1" i="1" dirty="0"/>
                <a:t>Entity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491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74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6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Sohnen</dc:creator>
  <cp:lastModifiedBy>Michael Sohnen</cp:lastModifiedBy>
  <cp:revision>2</cp:revision>
  <dcterms:created xsi:type="dcterms:W3CDTF">2023-09-13T15:26:52Z</dcterms:created>
  <dcterms:modified xsi:type="dcterms:W3CDTF">2023-09-13T16:01:35Z</dcterms:modified>
</cp:coreProperties>
</file>