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8"/>
  </p:notesMasterIdLst>
  <p:handoutMasterIdLst>
    <p:handoutMasterId r:id="rId9"/>
  </p:handoutMasterIdLst>
  <p:sldIdLst>
    <p:sldId id="298" r:id="rId5"/>
    <p:sldId id="299" r:id="rId6"/>
    <p:sldId id="29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6807" autoAdjust="0"/>
  </p:normalViewPr>
  <p:slideViewPr>
    <p:cSldViewPr showGuides="1">
      <p:cViewPr>
        <p:scale>
          <a:sx n="68" d="100"/>
          <a:sy n="68" d="100"/>
        </p:scale>
        <p:origin x="977" y="5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21795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Simone Wullschleger</a:t>
            </a:r>
          </a:p>
          <a:p>
            <a:r>
              <a:rPr lang="de-CH" dirty="0"/>
              <a:t>Mykhailo </a:t>
            </a:r>
            <a:r>
              <a:rPr lang="de-CH" dirty="0" err="1"/>
              <a:t>Andrusiak</a:t>
            </a:r>
            <a:endParaRPr lang="de-CH" dirty="0"/>
          </a:p>
          <a:p>
            <a:r>
              <a:rPr lang="de-CH" dirty="0"/>
              <a:t>Lea Schönauer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Zumi</a:t>
            </a:r>
            <a:r>
              <a:rPr lang="de-CH" dirty="0"/>
              <a:t> 7337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Team presentation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41AFA19-0DE6-7D37-7A71-BFB13CF49EC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999" r="5999"/>
          <a:stretch/>
        </p:blipFill>
        <p:spPr/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0124-D142-F401-2620-C04738B5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A4E75-7B46-D796-98EC-12E9D394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F68A-7EF3-FF4B-442B-59FA1B1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A4105-D092-9E07-DE53-31D67A0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8E94-D9C9-8355-AE4D-5E222FB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2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BAB51-05BC-A82E-6967-52123408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-16x9-EN.potx" id="{87866029-3FDB-4C81-B4D9-263DB60A1505}" vid="{D4BED7F5-3B86-4E92-9A19-7864C8385FA3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E1FD55-6BD4-458E-B71B-D07099A9C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HSI-16x9-EN</Template>
  <TotalTime>0</TotalTime>
  <Words>24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FHNW</vt:lpstr>
      <vt:lpstr>Zumi 7337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Schönauer (s)</dc:creator>
  <dc:description/>
  <cp:lastModifiedBy>Lea Schönauer (s)</cp:lastModifiedBy>
  <cp:revision>3</cp:revision>
  <dcterms:created xsi:type="dcterms:W3CDTF">2025-06-17T13:41:40Z</dcterms:created>
  <dcterms:modified xsi:type="dcterms:W3CDTF">2025-06-17T13:56:47Z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