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10"/>
  </p:notesMasterIdLst>
  <p:handoutMasterIdLst>
    <p:handoutMasterId r:id="rId11"/>
  </p:handoutMasterIdLst>
  <p:sldIdLst>
    <p:sldId id="298" r:id="rId5"/>
    <p:sldId id="299" r:id="rId6"/>
    <p:sldId id="301" r:id="rId7"/>
    <p:sldId id="300" r:id="rId8"/>
    <p:sldId id="29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807" autoAdjust="0"/>
  </p:normalViewPr>
  <p:slideViewPr>
    <p:cSldViewPr showGuides="1">
      <p:cViewPr>
        <p:scale>
          <a:sx n="65" d="100"/>
          <a:sy n="65" d="100"/>
        </p:scale>
        <p:origin x="141" y="6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44565-CAD5-453C-A884-BF20899BDA4E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E54602-219B-4CAC-8BF8-B4B182F72F22}">
      <dgm:prSet/>
      <dgm:spPr/>
      <dgm:t>
        <a:bodyPr/>
        <a:lstStyle/>
        <a:p>
          <a:r>
            <a:rPr lang="en-GB" noProof="0" dirty="0"/>
            <a:t>Successful Implementation</a:t>
          </a:r>
          <a:br>
            <a:rPr lang="en-GB" noProof="0" dirty="0"/>
          </a:br>
          <a:r>
            <a:rPr lang="en-GB" i="1" noProof="0" dirty="0"/>
            <a:t>Highlight of what worked well &amp; why</a:t>
          </a:r>
          <a:br>
            <a:rPr lang="en-GB" i="1" noProof="0" dirty="0"/>
          </a:br>
          <a:endParaRPr lang="en-GB" noProof="0" dirty="0"/>
        </a:p>
      </dgm:t>
    </dgm:pt>
    <dgm:pt modelId="{27D02C88-BDD7-4CD4-BDCD-C13B927B9AE5}" type="parTrans" cxnId="{95E4EE1F-E9C0-4AD2-87D9-A0608AFE9C1D}">
      <dgm:prSet/>
      <dgm:spPr/>
      <dgm:t>
        <a:bodyPr/>
        <a:lstStyle/>
        <a:p>
          <a:endParaRPr lang="en-US"/>
        </a:p>
      </dgm:t>
    </dgm:pt>
    <dgm:pt modelId="{C4D5786A-0004-4506-84CB-861BEBB04247}" type="sibTrans" cxnId="{95E4EE1F-E9C0-4AD2-87D9-A0608AFE9C1D}">
      <dgm:prSet/>
      <dgm:spPr/>
      <dgm:t>
        <a:bodyPr/>
        <a:lstStyle/>
        <a:p>
          <a:endParaRPr lang="en-US"/>
        </a:p>
      </dgm:t>
    </dgm:pt>
    <dgm:pt modelId="{6D622EC3-7146-4122-B6AC-56DEB3B763F0}">
      <dgm:prSet/>
      <dgm:spPr/>
      <dgm:t>
        <a:bodyPr/>
        <a:lstStyle/>
        <a:p>
          <a:r>
            <a:rPr lang="en-GB" noProof="0" dirty="0"/>
            <a:t>Unsuccessful implementation</a:t>
          </a:r>
          <a:br>
            <a:rPr lang="en-GB" noProof="0" dirty="0"/>
          </a:br>
          <a:r>
            <a:rPr lang="en-GB" i="1" noProof="0" dirty="0"/>
            <a:t>Challenge we faced &amp; what didn’t work</a:t>
          </a:r>
          <a:endParaRPr lang="en-GB" noProof="0" dirty="0"/>
        </a:p>
      </dgm:t>
    </dgm:pt>
    <dgm:pt modelId="{52FAFFF6-3C6D-4B56-8E4A-82ADCC548D7A}" type="parTrans" cxnId="{625EF95E-B4E1-4C9C-A05C-7E1E8B4DFF44}">
      <dgm:prSet/>
      <dgm:spPr/>
      <dgm:t>
        <a:bodyPr/>
        <a:lstStyle/>
        <a:p>
          <a:endParaRPr lang="en-US"/>
        </a:p>
      </dgm:t>
    </dgm:pt>
    <dgm:pt modelId="{9447F54A-6AAF-4D1B-8ED9-C8A71E323859}" type="sibTrans" cxnId="{625EF95E-B4E1-4C9C-A05C-7E1E8B4DFF44}">
      <dgm:prSet/>
      <dgm:spPr/>
      <dgm:t>
        <a:bodyPr/>
        <a:lstStyle/>
        <a:p>
          <a:endParaRPr lang="en-US"/>
        </a:p>
      </dgm:t>
    </dgm:pt>
    <dgm:pt modelId="{A28AE3D9-FF5A-4BA4-BCE8-C3EB4C35A586}">
      <dgm:prSet/>
      <dgm:spPr/>
      <dgm:t>
        <a:bodyPr/>
        <a:lstStyle/>
        <a:p>
          <a:r>
            <a:rPr lang="en-GB" noProof="0" dirty="0"/>
            <a:t>Lessons Learned</a:t>
          </a:r>
          <a:br>
            <a:rPr lang="en-GB" noProof="0" dirty="0"/>
          </a:br>
          <a:endParaRPr lang="en-GB" noProof="0" dirty="0"/>
        </a:p>
      </dgm:t>
    </dgm:pt>
    <dgm:pt modelId="{3686E64D-2C51-4CEB-942B-7B9B6700F5F1}" type="parTrans" cxnId="{143500A7-1037-49ED-AFA0-3D995830616A}">
      <dgm:prSet/>
      <dgm:spPr/>
      <dgm:t>
        <a:bodyPr/>
        <a:lstStyle/>
        <a:p>
          <a:endParaRPr lang="en-US"/>
        </a:p>
      </dgm:t>
    </dgm:pt>
    <dgm:pt modelId="{12C79D72-C060-441A-B341-5B37B9807FEB}" type="sibTrans" cxnId="{143500A7-1037-49ED-AFA0-3D995830616A}">
      <dgm:prSet/>
      <dgm:spPr/>
      <dgm:t>
        <a:bodyPr/>
        <a:lstStyle/>
        <a:p>
          <a:endParaRPr lang="en-US"/>
        </a:p>
      </dgm:t>
    </dgm:pt>
    <dgm:pt modelId="{2CE0113C-544B-419B-A377-D38D3E53941B}">
      <dgm:prSet/>
      <dgm:spPr/>
      <dgm:t>
        <a:bodyPr/>
        <a:lstStyle/>
        <a:p>
          <a:r>
            <a:rPr lang="en-GB" noProof="0" dirty="0"/>
            <a:t>Team Q&amp;A</a:t>
          </a:r>
        </a:p>
      </dgm:t>
    </dgm:pt>
    <dgm:pt modelId="{95681B8E-E8CD-4378-A796-EAEFC4E74FA5}" type="parTrans" cxnId="{C7267BDA-29C8-4F5A-94C0-24430DB31764}">
      <dgm:prSet/>
      <dgm:spPr/>
      <dgm:t>
        <a:bodyPr/>
        <a:lstStyle/>
        <a:p>
          <a:endParaRPr lang="en-US"/>
        </a:p>
      </dgm:t>
    </dgm:pt>
    <dgm:pt modelId="{F437E61E-D09D-4398-9853-BC4AD8C2D7FE}" type="sibTrans" cxnId="{C7267BDA-29C8-4F5A-94C0-24430DB31764}">
      <dgm:prSet/>
      <dgm:spPr/>
      <dgm:t>
        <a:bodyPr/>
        <a:lstStyle/>
        <a:p>
          <a:endParaRPr lang="en-US"/>
        </a:p>
      </dgm:t>
    </dgm:pt>
    <dgm:pt modelId="{1102BF37-1258-4B3F-ABF9-BC7EA86BF5EF}" type="pres">
      <dgm:prSet presAssocID="{62944565-CAD5-453C-A884-BF20899BDA4E}" presName="root" presStyleCnt="0">
        <dgm:presLayoutVars>
          <dgm:dir/>
          <dgm:resizeHandles val="exact"/>
        </dgm:presLayoutVars>
      </dgm:prSet>
      <dgm:spPr/>
    </dgm:pt>
    <dgm:pt modelId="{38541885-B779-423B-9EEF-0FD58D6BE930}" type="pres">
      <dgm:prSet presAssocID="{D3E54602-219B-4CAC-8BF8-B4B182F72F22}" presName="compNode" presStyleCnt="0"/>
      <dgm:spPr/>
    </dgm:pt>
    <dgm:pt modelId="{12F086CF-6B03-4D50-B014-3AE9B0DB605D}" type="pres">
      <dgm:prSet presAssocID="{D3E54602-219B-4CAC-8BF8-B4B182F72F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FA5E1800-4D8B-4BE0-8145-7B328CCBBAAF}" type="pres">
      <dgm:prSet presAssocID="{D3E54602-219B-4CAC-8BF8-B4B182F72F22}" presName="spaceRect" presStyleCnt="0"/>
      <dgm:spPr/>
    </dgm:pt>
    <dgm:pt modelId="{73A53808-2EF4-492E-9175-7501CDBD58D7}" type="pres">
      <dgm:prSet presAssocID="{D3E54602-219B-4CAC-8BF8-B4B182F72F22}" presName="textRect" presStyleLbl="revTx" presStyleIdx="0" presStyleCnt="4">
        <dgm:presLayoutVars>
          <dgm:chMax val="1"/>
          <dgm:chPref val="1"/>
        </dgm:presLayoutVars>
      </dgm:prSet>
      <dgm:spPr/>
    </dgm:pt>
    <dgm:pt modelId="{8CE0B2A0-6763-4764-8322-8EA0266CC317}" type="pres">
      <dgm:prSet presAssocID="{C4D5786A-0004-4506-84CB-861BEBB04247}" presName="sibTrans" presStyleCnt="0"/>
      <dgm:spPr/>
    </dgm:pt>
    <dgm:pt modelId="{F831D668-8409-4E93-9578-8211EBAB0FCD}" type="pres">
      <dgm:prSet presAssocID="{6D622EC3-7146-4122-B6AC-56DEB3B763F0}" presName="compNode" presStyleCnt="0"/>
      <dgm:spPr/>
    </dgm:pt>
    <dgm:pt modelId="{9BAD5193-CFD3-49E5-898E-6241E8AB71FE}" type="pres">
      <dgm:prSet presAssocID="{6D622EC3-7146-4122-B6AC-56DEB3B763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CCFB71-3819-43D7-AF23-7F98F200BD8D}" type="pres">
      <dgm:prSet presAssocID="{6D622EC3-7146-4122-B6AC-56DEB3B763F0}" presName="spaceRect" presStyleCnt="0"/>
      <dgm:spPr/>
    </dgm:pt>
    <dgm:pt modelId="{6C6825D2-A291-4DE5-AF67-D952457EAAED}" type="pres">
      <dgm:prSet presAssocID="{6D622EC3-7146-4122-B6AC-56DEB3B763F0}" presName="textRect" presStyleLbl="revTx" presStyleIdx="1" presStyleCnt="4">
        <dgm:presLayoutVars>
          <dgm:chMax val="1"/>
          <dgm:chPref val="1"/>
        </dgm:presLayoutVars>
      </dgm:prSet>
      <dgm:spPr/>
    </dgm:pt>
    <dgm:pt modelId="{258B3FE7-110C-4E2C-A1C4-511423D91911}" type="pres">
      <dgm:prSet presAssocID="{9447F54A-6AAF-4D1B-8ED9-C8A71E323859}" presName="sibTrans" presStyleCnt="0"/>
      <dgm:spPr/>
    </dgm:pt>
    <dgm:pt modelId="{36DF454C-5FBA-414D-B145-C0BACCD87582}" type="pres">
      <dgm:prSet presAssocID="{A28AE3D9-FF5A-4BA4-BCE8-C3EB4C35A586}" presName="compNode" presStyleCnt="0"/>
      <dgm:spPr/>
    </dgm:pt>
    <dgm:pt modelId="{A5E5D158-26FE-41AA-82F5-546F1EF25521}" type="pres">
      <dgm:prSet presAssocID="{A28AE3D9-FF5A-4BA4-BCE8-C3EB4C35A5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60A7CFD8-36E1-4AE6-AA7F-906A3AEE2ED9}" type="pres">
      <dgm:prSet presAssocID="{A28AE3D9-FF5A-4BA4-BCE8-C3EB4C35A586}" presName="spaceRect" presStyleCnt="0"/>
      <dgm:spPr/>
    </dgm:pt>
    <dgm:pt modelId="{0B35CF6A-285B-40CD-881E-C4B68C461BCC}" type="pres">
      <dgm:prSet presAssocID="{A28AE3D9-FF5A-4BA4-BCE8-C3EB4C35A586}" presName="textRect" presStyleLbl="revTx" presStyleIdx="2" presStyleCnt="4">
        <dgm:presLayoutVars>
          <dgm:chMax val="1"/>
          <dgm:chPref val="1"/>
        </dgm:presLayoutVars>
      </dgm:prSet>
      <dgm:spPr/>
    </dgm:pt>
    <dgm:pt modelId="{4DFC1549-4FF0-40D4-BA7E-903A442156B4}" type="pres">
      <dgm:prSet presAssocID="{12C79D72-C060-441A-B341-5B37B9807FEB}" presName="sibTrans" presStyleCnt="0"/>
      <dgm:spPr/>
    </dgm:pt>
    <dgm:pt modelId="{6542AC7F-1905-4869-B35B-9051DDA599CC}" type="pres">
      <dgm:prSet presAssocID="{2CE0113C-544B-419B-A377-D38D3E53941B}" presName="compNode" presStyleCnt="0"/>
      <dgm:spPr/>
    </dgm:pt>
    <dgm:pt modelId="{8658C034-C21F-4155-8F67-3540F50064FD}" type="pres">
      <dgm:prSet presAssocID="{2CE0113C-544B-419B-A377-D38D3E5394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330807A-746F-4A5F-9C87-0264AC5F7002}" type="pres">
      <dgm:prSet presAssocID="{2CE0113C-544B-419B-A377-D38D3E53941B}" presName="spaceRect" presStyleCnt="0"/>
      <dgm:spPr/>
    </dgm:pt>
    <dgm:pt modelId="{33711326-B709-4C0E-9525-4EE8CB51478E}" type="pres">
      <dgm:prSet presAssocID="{2CE0113C-544B-419B-A377-D38D3E5394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E4EE1F-E9C0-4AD2-87D9-A0608AFE9C1D}" srcId="{62944565-CAD5-453C-A884-BF20899BDA4E}" destId="{D3E54602-219B-4CAC-8BF8-B4B182F72F22}" srcOrd="0" destOrd="0" parTransId="{27D02C88-BDD7-4CD4-BDCD-C13B927B9AE5}" sibTransId="{C4D5786A-0004-4506-84CB-861BEBB04247}"/>
    <dgm:cxn modelId="{625EF95E-B4E1-4C9C-A05C-7E1E8B4DFF44}" srcId="{62944565-CAD5-453C-A884-BF20899BDA4E}" destId="{6D622EC3-7146-4122-B6AC-56DEB3B763F0}" srcOrd="1" destOrd="0" parTransId="{52FAFFF6-3C6D-4B56-8E4A-82ADCC548D7A}" sibTransId="{9447F54A-6AAF-4D1B-8ED9-C8A71E323859}"/>
    <dgm:cxn modelId="{B682DA66-B9EB-4A21-9500-00AFE22ECAD1}" type="presOf" srcId="{2CE0113C-544B-419B-A377-D38D3E53941B}" destId="{33711326-B709-4C0E-9525-4EE8CB51478E}" srcOrd="0" destOrd="0" presId="urn:microsoft.com/office/officeart/2018/2/layout/IconLabelList"/>
    <dgm:cxn modelId="{6047B84C-3F76-4F0A-8021-70C6EDC236ED}" type="presOf" srcId="{A28AE3D9-FF5A-4BA4-BCE8-C3EB4C35A586}" destId="{0B35CF6A-285B-40CD-881E-C4B68C461BCC}" srcOrd="0" destOrd="0" presId="urn:microsoft.com/office/officeart/2018/2/layout/IconLabelList"/>
    <dgm:cxn modelId="{65E5EC8E-A844-4CF8-A40D-EBB85389B01E}" type="presOf" srcId="{6D622EC3-7146-4122-B6AC-56DEB3B763F0}" destId="{6C6825D2-A291-4DE5-AF67-D952457EAAED}" srcOrd="0" destOrd="0" presId="urn:microsoft.com/office/officeart/2018/2/layout/IconLabelList"/>
    <dgm:cxn modelId="{143500A7-1037-49ED-AFA0-3D995830616A}" srcId="{62944565-CAD5-453C-A884-BF20899BDA4E}" destId="{A28AE3D9-FF5A-4BA4-BCE8-C3EB4C35A586}" srcOrd="2" destOrd="0" parTransId="{3686E64D-2C51-4CEB-942B-7B9B6700F5F1}" sibTransId="{12C79D72-C060-441A-B341-5B37B9807FEB}"/>
    <dgm:cxn modelId="{220D15C5-B1CD-4F21-96F0-055A237FAE4E}" type="presOf" srcId="{62944565-CAD5-453C-A884-BF20899BDA4E}" destId="{1102BF37-1258-4B3F-ABF9-BC7EA86BF5EF}" srcOrd="0" destOrd="0" presId="urn:microsoft.com/office/officeart/2018/2/layout/IconLabelList"/>
    <dgm:cxn modelId="{846B60D4-3828-4F73-8E5F-2276993C9742}" type="presOf" srcId="{D3E54602-219B-4CAC-8BF8-B4B182F72F22}" destId="{73A53808-2EF4-492E-9175-7501CDBD58D7}" srcOrd="0" destOrd="0" presId="urn:microsoft.com/office/officeart/2018/2/layout/IconLabelList"/>
    <dgm:cxn modelId="{C7267BDA-29C8-4F5A-94C0-24430DB31764}" srcId="{62944565-CAD5-453C-A884-BF20899BDA4E}" destId="{2CE0113C-544B-419B-A377-D38D3E53941B}" srcOrd="3" destOrd="0" parTransId="{95681B8E-E8CD-4378-A796-EAEFC4E74FA5}" sibTransId="{F437E61E-D09D-4398-9853-BC4AD8C2D7FE}"/>
    <dgm:cxn modelId="{34BF7328-B490-4555-9A12-739778EAC775}" type="presParOf" srcId="{1102BF37-1258-4B3F-ABF9-BC7EA86BF5EF}" destId="{38541885-B779-423B-9EEF-0FD58D6BE930}" srcOrd="0" destOrd="0" presId="urn:microsoft.com/office/officeart/2018/2/layout/IconLabelList"/>
    <dgm:cxn modelId="{0ECDDCAF-5BC3-4F9D-9F59-6DB9E7D166D9}" type="presParOf" srcId="{38541885-B779-423B-9EEF-0FD58D6BE930}" destId="{12F086CF-6B03-4D50-B014-3AE9B0DB605D}" srcOrd="0" destOrd="0" presId="urn:microsoft.com/office/officeart/2018/2/layout/IconLabelList"/>
    <dgm:cxn modelId="{ECC4E851-8D97-47C3-AA69-093F4D795018}" type="presParOf" srcId="{38541885-B779-423B-9EEF-0FD58D6BE930}" destId="{FA5E1800-4D8B-4BE0-8145-7B328CCBBAAF}" srcOrd="1" destOrd="0" presId="urn:microsoft.com/office/officeart/2018/2/layout/IconLabelList"/>
    <dgm:cxn modelId="{4949260D-98F8-4AFE-840A-9A727E9B63E9}" type="presParOf" srcId="{38541885-B779-423B-9EEF-0FD58D6BE930}" destId="{73A53808-2EF4-492E-9175-7501CDBD58D7}" srcOrd="2" destOrd="0" presId="urn:microsoft.com/office/officeart/2018/2/layout/IconLabelList"/>
    <dgm:cxn modelId="{276CF281-4548-4E8B-8264-92E6507DCE17}" type="presParOf" srcId="{1102BF37-1258-4B3F-ABF9-BC7EA86BF5EF}" destId="{8CE0B2A0-6763-4764-8322-8EA0266CC317}" srcOrd="1" destOrd="0" presId="urn:microsoft.com/office/officeart/2018/2/layout/IconLabelList"/>
    <dgm:cxn modelId="{A1573439-2C9C-40E3-B4A4-A6E8880234EC}" type="presParOf" srcId="{1102BF37-1258-4B3F-ABF9-BC7EA86BF5EF}" destId="{F831D668-8409-4E93-9578-8211EBAB0FCD}" srcOrd="2" destOrd="0" presId="urn:microsoft.com/office/officeart/2018/2/layout/IconLabelList"/>
    <dgm:cxn modelId="{F9B14219-851C-4AFF-A625-7D4620A0934D}" type="presParOf" srcId="{F831D668-8409-4E93-9578-8211EBAB0FCD}" destId="{9BAD5193-CFD3-49E5-898E-6241E8AB71FE}" srcOrd="0" destOrd="0" presId="urn:microsoft.com/office/officeart/2018/2/layout/IconLabelList"/>
    <dgm:cxn modelId="{86C36939-A64B-4647-B55C-E22292B4BC00}" type="presParOf" srcId="{F831D668-8409-4E93-9578-8211EBAB0FCD}" destId="{63CCFB71-3819-43D7-AF23-7F98F200BD8D}" srcOrd="1" destOrd="0" presId="urn:microsoft.com/office/officeart/2018/2/layout/IconLabelList"/>
    <dgm:cxn modelId="{1079D13A-9484-468F-8B84-B2A812D57A83}" type="presParOf" srcId="{F831D668-8409-4E93-9578-8211EBAB0FCD}" destId="{6C6825D2-A291-4DE5-AF67-D952457EAAED}" srcOrd="2" destOrd="0" presId="urn:microsoft.com/office/officeart/2018/2/layout/IconLabelList"/>
    <dgm:cxn modelId="{58AEA407-4ACB-4D4D-BFB7-3AC9F7D70CCE}" type="presParOf" srcId="{1102BF37-1258-4B3F-ABF9-BC7EA86BF5EF}" destId="{258B3FE7-110C-4E2C-A1C4-511423D91911}" srcOrd="3" destOrd="0" presId="urn:microsoft.com/office/officeart/2018/2/layout/IconLabelList"/>
    <dgm:cxn modelId="{393BFC2F-F174-40AF-A9D9-1EC13707AA1A}" type="presParOf" srcId="{1102BF37-1258-4B3F-ABF9-BC7EA86BF5EF}" destId="{36DF454C-5FBA-414D-B145-C0BACCD87582}" srcOrd="4" destOrd="0" presId="urn:microsoft.com/office/officeart/2018/2/layout/IconLabelList"/>
    <dgm:cxn modelId="{7781A682-B5BD-4885-934F-D441A7A20FDB}" type="presParOf" srcId="{36DF454C-5FBA-414D-B145-C0BACCD87582}" destId="{A5E5D158-26FE-41AA-82F5-546F1EF25521}" srcOrd="0" destOrd="0" presId="urn:microsoft.com/office/officeart/2018/2/layout/IconLabelList"/>
    <dgm:cxn modelId="{562E1284-4C5C-4482-B8EF-87006AFEF227}" type="presParOf" srcId="{36DF454C-5FBA-414D-B145-C0BACCD87582}" destId="{60A7CFD8-36E1-4AE6-AA7F-906A3AEE2ED9}" srcOrd="1" destOrd="0" presId="urn:microsoft.com/office/officeart/2018/2/layout/IconLabelList"/>
    <dgm:cxn modelId="{A5B859A2-CED2-4E03-B520-28623107ACE0}" type="presParOf" srcId="{36DF454C-5FBA-414D-B145-C0BACCD87582}" destId="{0B35CF6A-285B-40CD-881E-C4B68C461BCC}" srcOrd="2" destOrd="0" presId="urn:microsoft.com/office/officeart/2018/2/layout/IconLabelList"/>
    <dgm:cxn modelId="{7A9F9E04-0029-4954-BB1F-5564FCB2BB5E}" type="presParOf" srcId="{1102BF37-1258-4B3F-ABF9-BC7EA86BF5EF}" destId="{4DFC1549-4FF0-40D4-BA7E-903A442156B4}" srcOrd="5" destOrd="0" presId="urn:microsoft.com/office/officeart/2018/2/layout/IconLabelList"/>
    <dgm:cxn modelId="{D6A4F828-EEC2-4CC1-81A1-2FBD6C12D568}" type="presParOf" srcId="{1102BF37-1258-4B3F-ABF9-BC7EA86BF5EF}" destId="{6542AC7F-1905-4869-B35B-9051DDA599CC}" srcOrd="6" destOrd="0" presId="urn:microsoft.com/office/officeart/2018/2/layout/IconLabelList"/>
    <dgm:cxn modelId="{3FC5C48A-66C3-4DDA-81A4-8E310CC7DF9B}" type="presParOf" srcId="{6542AC7F-1905-4869-B35B-9051DDA599CC}" destId="{8658C034-C21F-4155-8F67-3540F50064FD}" srcOrd="0" destOrd="0" presId="urn:microsoft.com/office/officeart/2018/2/layout/IconLabelList"/>
    <dgm:cxn modelId="{452A264D-9857-4B38-B3F5-7DE2B5898A29}" type="presParOf" srcId="{6542AC7F-1905-4869-B35B-9051DDA599CC}" destId="{2330807A-746F-4A5F-9C87-0264AC5F7002}" srcOrd="1" destOrd="0" presId="urn:microsoft.com/office/officeart/2018/2/layout/IconLabelList"/>
    <dgm:cxn modelId="{18259FBB-FD5D-4C25-BA46-87CFB669AEA7}" type="presParOf" srcId="{6542AC7F-1905-4869-B35B-9051DDA599CC}" destId="{33711326-B709-4C0E-9525-4EE8CB5147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086CF-6B03-4D50-B014-3AE9B0DB605D}">
      <dsp:nvSpPr>
        <dsp:cNvPr id="0" name=""/>
        <dsp:cNvSpPr/>
      </dsp:nvSpPr>
      <dsp:spPr>
        <a:xfrm>
          <a:off x="784645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3808-2EF4-492E-9175-7501CDBD58D7}">
      <dsp:nvSpPr>
        <dsp:cNvPr id="0" name=""/>
        <dsp:cNvSpPr/>
      </dsp:nvSpPr>
      <dsp:spPr>
        <a:xfrm>
          <a:off x="131293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Successful Implementation</a:t>
          </a:r>
          <a:br>
            <a:rPr lang="en-GB" sz="1300" kern="1200" noProof="0" dirty="0"/>
          </a:br>
          <a:r>
            <a:rPr lang="en-GB" sz="1300" i="1" kern="1200" noProof="0" dirty="0"/>
            <a:t>Highlight of what worked well &amp; why</a:t>
          </a:r>
          <a:br>
            <a:rPr lang="en-GB" sz="1300" i="1" kern="1200" noProof="0" dirty="0"/>
          </a:br>
          <a:endParaRPr lang="en-GB" sz="1300" kern="1200" noProof="0" dirty="0"/>
        </a:p>
      </dsp:txBody>
      <dsp:txXfrm>
        <a:off x="131293" y="2420035"/>
        <a:ext cx="2375824" cy="720000"/>
      </dsp:txXfrm>
    </dsp:sp>
    <dsp:sp modelId="{9BAD5193-CFD3-49E5-898E-6241E8AB71FE}">
      <dsp:nvSpPr>
        <dsp:cNvPr id="0" name=""/>
        <dsp:cNvSpPr/>
      </dsp:nvSpPr>
      <dsp:spPr>
        <a:xfrm>
          <a:off x="3576239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825D2-A291-4DE5-AF67-D952457EAAED}">
      <dsp:nvSpPr>
        <dsp:cNvPr id="0" name=""/>
        <dsp:cNvSpPr/>
      </dsp:nvSpPr>
      <dsp:spPr>
        <a:xfrm>
          <a:off x="2922887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Unsuccessful implementation</a:t>
          </a:r>
          <a:br>
            <a:rPr lang="en-GB" sz="1300" kern="1200" noProof="0" dirty="0"/>
          </a:br>
          <a:r>
            <a:rPr lang="en-GB" sz="1300" i="1" kern="1200" noProof="0" dirty="0"/>
            <a:t>Challenge we faced &amp; what didn’t work</a:t>
          </a:r>
          <a:endParaRPr lang="en-GB" sz="1300" kern="1200" noProof="0" dirty="0"/>
        </a:p>
      </dsp:txBody>
      <dsp:txXfrm>
        <a:off x="2922887" y="2420035"/>
        <a:ext cx="2375824" cy="720000"/>
      </dsp:txXfrm>
    </dsp:sp>
    <dsp:sp modelId="{A5E5D158-26FE-41AA-82F5-546F1EF25521}">
      <dsp:nvSpPr>
        <dsp:cNvPr id="0" name=""/>
        <dsp:cNvSpPr/>
      </dsp:nvSpPr>
      <dsp:spPr>
        <a:xfrm>
          <a:off x="6367832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5CF6A-285B-40CD-881E-C4B68C461BCC}">
      <dsp:nvSpPr>
        <dsp:cNvPr id="0" name=""/>
        <dsp:cNvSpPr/>
      </dsp:nvSpPr>
      <dsp:spPr>
        <a:xfrm>
          <a:off x="5714481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Lessons Learned</a:t>
          </a:r>
          <a:br>
            <a:rPr lang="en-GB" sz="1300" kern="1200" noProof="0" dirty="0"/>
          </a:br>
          <a:endParaRPr lang="en-GB" sz="1300" kern="1200" noProof="0" dirty="0"/>
        </a:p>
      </dsp:txBody>
      <dsp:txXfrm>
        <a:off x="5714481" y="2420035"/>
        <a:ext cx="2375824" cy="720000"/>
      </dsp:txXfrm>
    </dsp:sp>
    <dsp:sp modelId="{8658C034-C21F-4155-8F67-3540F50064FD}">
      <dsp:nvSpPr>
        <dsp:cNvPr id="0" name=""/>
        <dsp:cNvSpPr/>
      </dsp:nvSpPr>
      <dsp:spPr>
        <a:xfrm>
          <a:off x="9159426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11326-B709-4C0E-9525-4EE8CB51478E}">
      <dsp:nvSpPr>
        <dsp:cNvPr id="0" name=""/>
        <dsp:cNvSpPr/>
      </dsp:nvSpPr>
      <dsp:spPr>
        <a:xfrm>
          <a:off x="8506075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Team Q&amp;A</a:t>
          </a:r>
        </a:p>
      </dsp:txBody>
      <dsp:txXfrm>
        <a:off x="8506075" y="2420035"/>
        <a:ext cx="237582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17.06.2025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17.06.2025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21795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Simone Wullschleger</a:t>
            </a:r>
          </a:p>
          <a:p>
            <a:r>
              <a:rPr lang="de-CH" dirty="0"/>
              <a:t>Mykhailo </a:t>
            </a:r>
            <a:r>
              <a:rPr lang="de-CH" dirty="0" err="1"/>
              <a:t>Andrusiak</a:t>
            </a:r>
            <a:endParaRPr lang="de-CH" dirty="0"/>
          </a:p>
          <a:p>
            <a:r>
              <a:rPr lang="de-CH" dirty="0"/>
              <a:t>Lea Schönauer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Zumi</a:t>
            </a:r>
            <a:r>
              <a:rPr lang="de-CH" dirty="0"/>
              <a:t> 7337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/>
              <a:t>Team presentation</a:t>
            </a:r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341AFA19-0DE6-7D37-7A71-BFB13CF49EC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999" r="5999"/>
          <a:stretch/>
        </p:blipFill>
        <p:spPr/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90124-D142-F401-2620-C04738B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en-GB" noProof="0" dirty="0"/>
              <a:t>Presentation Overview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AF68A-7EF3-FF4B-442B-59FA1B13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23 June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A4105-D092-9E07-DE53-31D67A0C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Zumi7337 team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58E94-D9C9-8355-AE4D-5E222FB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en-GB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noProof="0" dirty="0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A822A9A9-A836-8265-0078-29887F368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296762"/>
              </p:ext>
            </p:extLst>
          </p:nvPr>
        </p:nvGraphicFramePr>
        <p:xfrm>
          <a:off x="408075" y="1989138"/>
          <a:ext cx="11013193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09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65607-5B7E-BA7E-5963-9E15BA7D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AB23A-4B47-42DE-419B-795318B7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D8218-E6E4-AD92-7D21-5CDAF7BA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446FC-9F59-60FD-1F09-17F042D0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AC902-9351-0007-EA7D-3E7ECE3A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33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E4B63-045C-92F9-EC51-D28E9F40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6F3C5-F021-B565-B1E2-31F9B9CB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85EB-96C4-037D-53F9-DCB09363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5EEEA5-2949-F417-0282-7532BF2A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17C62-13EB-0858-FF90-1FFA1931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499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de-CH" dirty="0"/>
              <a:t>Team Q&amp;A</a:t>
            </a:r>
          </a:p>
        </p:txBody>
      </p:sp>
      <p:pic>
        <p:nvPicPr>
          <p:cNvPr id="11" name="Grafik 10" descr="Vier Personen im Vierer-Ruderboot">
            <a:extLst>
              <a:ext uri="{FF2B5EF4-FFF2-40B4-BE49-F238E27FC236}">
                <a16:creationId xmlns:a16="http://schemas.microsoft.com/office/drawing/2014/main" id="{CD4420C4-F72A-3564-A822-C5B6D94B2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9" b="23748"/>
          <a:stretch>
            <a:fillRect/>
          </a:stretch>
        </p:blipFill>
        <p:spPr>
          <a:xfrm>
            <a:off x="408075" y="1989138"/>
            <a:ext cx="11013193" cy="4175125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23 June 2025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CH"/>
              <a:t>Zumi7337 team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de-CH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-16x9-EN.potx" id="{87866029-3FDB-4C81-B4D9-263DB60A1505}" vid="{D4BED7F5-3B86-4E92-9A19-7864C8385FA3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  <wetp:taskpane dockstate="right" visibility="0" width="613" row="1">
    <wetp:webextensionref xmlns:r="http://schemas.openxmlformats.org/officeDocument/2006/relationships" r:id="rId2"/>
  </wetp:taskpane>
  <wetp:taskpane dockstate="right" visibility="0" width="613" row="2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B15B205-797A-4DEB-8617-34537FDF3B51}">
  <we:reference id="e765dd0b-6697-44aa-9025-1ce65686c598" version="3.7.0.0" store="EXCatalog" storeType="EXCatalog"/>
  <we:alternateReferences>
    <we:reference id="WA104380519" version="3.7.0.0" store="de-DE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F48AA70-774F-475B-A77B-7FB5F2396773}">
  <we:reference id="22ff87a5-132f-4d52-9e97-94d888e4dd91" version="3.8.0.0" store="EXCatalog" storeType="EXCatalog"/>
  <we:alternateReferences>
    <we:reference id="WA104380050" version="3.8.0.0" store="de-DE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E1FD55-6BD4-458E-B71B-D07099A9C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HSI-16x9-EN</Template>
  <TotalTime>0</TotalTime>
  <Words>72</Words>
  <Application>Microsoft Office PowerPoint</Application>
  <PresentationFormat>Breitbild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FHNW</vt:lpstr>
      <vt:lpstr>Zumi 7337</vt:lpstr>
      <vt:lpstr>Presentation Overview</vt:lpstr>
      <vt:lpstr>PowerPoint-Präsentation</vt:lpstr>
      <vt:lpstr>PowerPoint-Präsentation</vt:lpstr>
      <vt:lpstr>Team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 Schönauer (s)</dc:creator>
  <dc:description/>
  <cp:lastModifiedBy>Lea Schönauer (s)</cp:lastModifiedBy>
  <cp:revision>8</cp:revision>
  <dcterms:created xsi:type="dcterms:W3CDTF">2025-06-17T13:41:40Z</dcterms:created>
  <dcterms:modified xsi:type="dcterms:W3CDTF">2025-06-17T14:22:59Z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