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10"/>
  </p:notesMasterIdLst>
  <p:handoutMasterIdLst>
    <p:handoutMasterId r:id="rId11"/>
  </p:handoutMasterIdLst>
  <p:sldIdLst>
    <p:sldId id="298" r:id="rId5"/>
    <p:sldId id="299" r:id="rId6"/>
    <p:sldId id="301" r:id="rId7"/>
    <p:sldId id="300" r:id="rId8"/>
    <p:sldId id="29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0E"/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807" autoAdjust="0"/>
  </p:normalViewPr>
  <p:slideViewPr>
    <p:cSldViewPr showGuides="1">
      <p:cViewPr>
        <p:scale>
          <a:sx n="68" d="100"/>
          <a:sy n="68" d="100"/>
        </p:scale>
        <p:origin x="106" y="5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5259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image" Target="../media/image14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image" Target="../media/image14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44565-CAD5-453C-A884-BF20899BDA4E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E54602-219B-4CAC-8BF8-B4B182F72F22}">
      <dgm:prSet/>
      <dgm:spPr/>
      <dgm:t>
        <a:bodyPr/>
        <a:lstStyle/>
        <a:p>
          <a:r>
            <a:rPr lang="en-GB" noProof="0" dirty="0"/>
            <a:t>Successful Implementation</a:t>
          </a:r>
          <a:br>
            <a:rPr lang="en-GB" noProof="0" dirty="0"/>
          </a:br>
          <a:r>
            <a:rPr lang="en-GB" i="1" noProof="0" dirty="0"/>
            <a:t>Highlight of what worked well &amp; why</a:t>
          </a:r>
          <a:br>
            <a:rPr lang="en-GB" i="1" noProof="0" dirty="0"/>
          </a:br>
          <a:endParaRPr lang="en-GB" noProof="0" dirty="0"/>
        </a:p>
      </dgm:t>
    </dgm:pt>
    <dgm:pt modelId="{27D02C88-BDD7-4CD4-BDCD-C13B927B9AE5}" type="parTrans" cxnId="{95E4EE1F-E9C0-4AD2-87D9-A0608AFE9C1D}">
      <dgm:prSet/>
      <dgm:spPr/>
      <dgm:t>
        <a:bodyPr/>
        <a:lstStyle/>
        <a:p>
          <a:endParaRPr lang="en-US"/>
        </a:p>
      </dgm:t>
    </dgm:pt>
    <dgm:pt modelId="{C4D5786A-0004-4506-84CB-861BEBB04247}" type="sibTrans" cxnId="{95E4EE1F-E9C0-4AD2-87D9-A0608AFE9C1D}">
      <dgm:prSet/>
      <dgm:spPr/>
      <dgm:t>
        <a:bodyPr/>
        <a:lstStyle/>
        <a:p>
          <a:endParaRPr lang="en-US"/>
        </a:p>
      </dgm:t>
    </dgm:pt>
    <dgm:pt modelId="{6D622EC3-7146-4122-B6AC-56DEB3B763F0}">
      <dgm:prSet/>
      <dgm:spPr/>
      <dgm:t>
        <a:bodyPr/>
        <a:lstStyle/>
        <a:p>
          <a:r>
            <a:rPr lang="en-GB" noProof="0" dirty="0"/>
            <a:t>Unsuccessful implementation</a:t>
          </a:r>
          <a:br>
            <a:rPr lang="en-GB" noProof="0" dirty="0"/>
          </a:br>
          <a:r>
            <a:rPr lang="en-GB" i="1" noProof="0" dirty="0"/>
            <a:t>Challenge we faced &amp; what didn’t work</a:t>
          </a:r>
          <a:endParaRPr lang="en-GB" noProof="0" dirty="0"/>
        </a:p>
      </dgm:t>
    </dgm:pt>
    <dgm:pt modelId="{52FAFFF6-3C6D-4B56-8E4A-82ADCC548D7A}" type="parTrans" cxnId="{625EF95E-B4E1-4C9C-A05C-7E1E8B4DFF44}">
      <dgm:prSet/>
      <dgm:spPr/>
      <dgm:t>
        <a:bodyPr/>
        <a:lstStyle/>
        <a:p>
          <a:endParaRPr lang="en-US"/>
        </a:p>
      </dgm:t>
    </dgm:pt>
    <dgm:pt modelId="{9447F54A-6AAF-4D1B-8ED9-C8A71E323859}" type="sibTrans" cxnId="{625EF95E-B4E1-4C9C-A05C-7E1E8B4DFF44}">
      <dgm:prSet/>
      <dgm:spPr/>
      <dgm:t>
        <a:bodyPr/>
        <a:lstStyle/>
        <a:p>
          <a:endParaRPr lang="en-US"/>
        </a:p>
      </dgm:t>
    </dgm:pt>
    <dgm:pt modelId="{A28AE3D9-FF5A-4BA4-BCE8-C3EB4C35A586}">
      <dgm:prSet/>
      <dgm:spPr/>
      <dgm:t>
        <a:bodyPr/>
        <a:lstStyle/>
        <a:p>
          <a:r>
            <a:rPr lang="en-GB" noProof="0" dirty="0"/>
            <a:t>Lessons Learned</a:t>
          </a:r>
          <a:br>
            <a:rPr lang="en-GB" noProof="0" dirty="0"/>
          </a:br>
          <a:endParaRPr lang="en-GB" noProof="0" dirty="0"/>
        </a:p>
      </dgm:t>
    </dgm:pt>
    <dgm:pt modelId="{3686E64D-2C51-4CEB-942B-7B9B6700F5F1}" type="parTrans" cxnId="{143500A7-1037-49ED-AFA0-3D995830616A}">
      <dgm:prSet/>
      <dgm:spPr/>
      <dgm:t>
        <a:bodyPr/>
        <a:lstStyle/>
        <a:p>
          <a:endParaRPr lang="en-US"/>
        </a:p>
      </dgm:t>
    </dgm:pt>
    <dgm:pt modelId="{12C79D72-C060-441A-B341-5B37B9807FEB}" type="sibTrans" cxnId="{143500A7-1037-49ED-AFA0-3D995830616A}">
      <dgm:prSet/>
      <dgm:spPr/>
      <dgm:t>
        <a:bodyPr/>
        <a:lstStyle/>
        <a:p>
          <a:endParaRPr lang="en-US"/>
        </a:p>
      </dgm:t>
    </dgm:pt>
    <dgm:pt modelId="{2CE0113C-544B-419B-A377-D38D3E53941B}">
      <dgm:prSet/>
      <dgm:spPr/>
      <dgm:t>
        <a:bodyPr/>
        <a:lstStyle/>
        <a:p>
          <a:r>
            <a:rPr lang="en-GB" noProof="0" dirty="0"/>
            <a:t>Team Q&amp;A</a:t>
          </a:r>
        </a:p>
      </dgm:t>
    </dgm:pt>
    <dgm:pt modelId="{95681B8E-E8CD-4378-A796-EAEFC4E74FA5}" type="parTrans" cxnId="{C7267BDA-29C8-4F5A-94C0-24430DB31764}">
      <dgm:prSet/>
      <dgm:spPr/>
      <dgm:t>
        <a:bodyPr/>
        <a:lstStyle/>
        <a:p>
          <a:endParaRPr lang="en-US"/>
        </a:p>
      </dgm:t>
    </dgm:pt>
    <dgm:pt modelId="{F437E61E-D09D-4398-9853-BC4AD8C2D7FE}" type="sibTrans" cxnId="{C7267BDA-29C8-4F5A-94C0-24430DB31764}">
      <dgm:prSet/>
      <dgm:spPr/>
      <dgm:t>
        <a:bodyPr/>
        <a:lstStyle/>
        <a:p>
          <a:endParaRPr lang="en-US"/>
        </a:p>
      </dgm:t>
    </dgm:pt>
    <dgm:pt modelId="{1102BF37-1258-4B3F-ABF9-BC7EA86BF5EF}" type="pres">
      <dgm:prSet presAssocID="{62944565-CAD5-453C-A884-BF20899BDA4E}" presName="root" presStyleCnt="0">
        <dgm:presLayoutVars>
          <dgm:dir/>
          <dgm:resizeHandles val="exact"/>
        </dgm:presLayoutVars>
      </dgm:prSet>
      <dgm:spPr/>
    </dgm:pt>
    <dgm:pt modelId="{38541885-B779-423B-9EEF-0FD58D6BE930}" type="pres">
      <dgm:prSet presAssocID="{D3E54602-219B-4CAC-8BF8-B4B182F72F22}" presName="compNode" presStyleCnt="0"/>
      <dgm:spPr/>
    </dgm:pt>
    <dgm:pt modelId="{12F086CF-6B03-4D50-B014-3AE9B0DB605D}" type="pres">
      <dgm:prSet presAssocID="{D3E54602-219B-4CAC-8BF8-B4B182F72F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FA5E1800-4D8B-4BE0-8145-7B328CCBBAAF}" type="pres">
      <dgm:prSet presAssocID="{D3E54602-219B-4CAC-8BF8-B4B182F72F22}" presName="spaceRect" presStyleCnt="0"/>
      <dgm:spPr/>
    </dgm:pt>
    <dgm:pt modelId="{73A53808-2EF4-492E-9175-7501CDBD58D7}" type="pres">
      <dgm:prSet presAssocID="{D3E54602-219B-4CAC-8BF8-B4B182F72F22}" presName="textRect" presStyleLbl="revTx" presStyleIdx="0" presStyleCnt="4">
        <dgm:presLayoutVars>
          <dgm:chMax val="1"/>
          <dgm:chPref val="1"/>
        </dgm:presLayoutVars>
      </dgm:prSet>
      <dgm:spPr/>
    </dgm:pt>
    <dgm:pt modelId="{8CE0B2A0-6763-4764-8322-8EA0266CC317}" type="pres">
      <dgm:prSet presAssocID="{C4D5786A-0004-4506-84CB-861BEBB04247}" presName="sibTrans" presStyleCnt="0"/>
      <dgm:spPr/>
    </dgm:pt>
    <dgm:pt modelId="{F831D668-8409-4E93-9578-8211EBAB0FCD}" type="pres">
      <dgm:prSet presAssocID="{6D622EC3-7146-4122-B6AC-56DEB3B763F0}" presName="compNode" presStyleCnt="0"/>
      <dgm:spPr/>
    </dgm:pt>
    <dgm:pt modelId="{9BAD5193-CFD3-49E5-898E-6241E8AB71FE}" type="pres">
      <dgm:prSet presAssocID="{6D622EC3-7146-4122-B6AC-56DEB3B763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CCFB71-3819-43D7-AF23-7F98F200BD8D}" type="pres">
      <dgm:prSet presAssocID="{6D622EC3-7146-4122-B6AC-56DEB3B763F0}" presName="spaceRect" presStyleCnt="0"/>
      <dgm:spPr/>
    </dgm:pt>
    <dgm:pt modelId="{6C6825D2-A291-4DE5-AF67-D952457EAAED}" type="pres">
      <dgm:prSet presAssocID="{6D622EC3-7146-4122-B6AC-56DEB3B763F0}" presName="textRect" presStyleLbl="revTx" presStyleIdx="1" presStyleCnt="4">
        <dgm:presLayoutVars>
          <dgm:chMax val="1"/>
          <dgm:chPref val="1"/>
        </dgm:presLayoutVars>
      </dgm:prSet>
      <dgm:spPr/>
    </dgm:pt>
    <dgm:pt modelId="{258B3FE7-110C-4E2C-A1C4-511423D91911}" type="pres">
      <dgm:prSet presAssocID="{9447F54A-6AAF-4D1B-8ED9-C8A71E323859}" presName="sibTrans" presStyleCnt="0"/>
      <dgm:spPr/>
    </dgm:pt>
    <dgm:pt modelId="{36DF454C-5FBA-414D-B145-C0BACCD87582}" type="pres">
      <dgm:prSet presAssocID="{A28AE3D9-FF5A-4BA4-BCE8-C3EB4C35A586}" presName="compNode" presStyleCnt="0"/>
      <dgm:spPr/>
    </dgm:pt>
    <dgm:pt modelId="{A5E5D158-26FE-41AA-82F5-546F1EF25521}" type="pres">
      <dgm:prSet presAssocID="{A28AE3D9-FF5A-4BA4-BCE8-C3EB4C35A5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60A7CFD8-36E1-4AE6-AA7F-906A3AEE2ED9}" type="pres">
      <dgm:prSet presAssocID="{A28AE3D9-FF5A-4BA4-BCE8-C3EB4C35A586}" presName="spaceRect" presStyleCnt="0"/>
      <dgm:spPr/>
    </dgm:pt>
    <dgm:pt modelId="{0B35CF6A-285B-40CD-881E-C4B68C461BCC}" type="pres">
      <dgm:prSet presAssocID="{A28AE3D9-FF5A-4BA4-BCE8-C3EB4C35A586}" presName="textRect" presStyleLbl="revTx" presStyleIdx="2" presStyleCnt="4">
        <dgm:presLayoutVars>
          <dgm:chMax val="1"/>
          <dgm:chPref val="1"/>
        </dgm:presLayoutVars>
      </dgm:prSet>
      <dgm:spPr/>
    </dgm:pt>
    <dgm:pt modelId="{4DFC1549-4FF0-40D4-BA7E-903A442156B4}" type="pres">
      <dgm:prSet presAssocID="{12C79D72-C060-441A-B341-5B37B9807FEB}" presName="sibTrans" presStyleCnt="0"/>
      <dgm:spPr/>
    </dgm:pt>
    <dgm:pt modelId="{6542AC7F-1905-4869-B35B-9051DDA599CC}" type="pres">
      <dgm:prSet presAssocID="{2CE0113C-544B-419B-A377-D38D3E53941B}" presName="compNode" presStyleCnt="0"/>
      <dgm:spPr/>
    </dgm:pt>
    <dgm:pt modelId="{8658C034-C21F-4155-8F67-3540F50064FD}" type="pres">
      <dgm:prSet presAssocID="{2CE0113C-544B-419B-A377-D38D3E5394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330807A-746F-4A5F-9C87-0264AC5F7002}" type="pres">
      <dgm:prSet presAssocID="{2CE0113C-544B-419B-A377-D38D3E53941B}" presName="spaceRect" presStyleCnt="0"/>
      <dgm:spPr/>
    </dgm:pt>
    <dgm:pt modelId="{33711326-B709-4C0E-9525-4EE8CB51478E}" type="pres">
      <dgm:prSet presAssocID="{2CE0113C-544B-419B-A377-D38D3E5394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E4EE1F-E9C0-4AD2-87D9-A0608AFE9C1D}" srcId="{62944565-CAD5-453C-A884-BF20899BDA4E}" destId="{D3E54602-219B-4CAC-8BF8-B4B182F72F22}" srcOrd="0" destOrd="0" parTransId="{27D02C88-BDD7-4CD4-BDCD-C13B927B9AE5}" sibTransId="{C4D5786A-0004-4506-84CB-861BEBB04247}"/>
    <dgm:cxn modelId="{625EF95E-B4E1-4C9C-A05C-7E1E8B4DFF44}" srcId="{62944565-CAD5-453C-A884-BF20899BDA4E}" destId="{6D622EC3-7146-4122-B6AC-56DEB3B763F0}" srcOrd="1" destOrd="0" parTransId="{52FAFFF6-3C6D-4B56-8E4A-82ADCC548D7A}" sibTransId="{9447F54A-6AAF-4D1B-8ED9-C8A71E323859}"/>
    <dgm:cxn modelId="{B682DA66-B9EB-4A21-9500-00AFE22ECAD1}" type="presOf" srcId="{2CE0113C-544B-419B-A377-D38D3E53941B}" destId="{33711326-B709-4C0E-9525-4EE8CB51478E}" srcOrd="0" destOrd="0" presId="urn:microsoft.com/office/officeart/2018/2/layout/IconLabelList"/>
    <dgm:cxn modelId="{6047B84C-3F76-4F0A-8021-70C6EDC236ED}" type="presOf" srcId="{A28AE3D9-FF5A-4BA4-BCE8-C3EB4C35A586}" destId="{0B35CF6A-285B-40CD-881E-C4B68C461BCC}" srcOrd="0" destOrd="0" presId="urn:microsoft.com/office/officeart/2018/2/layout/IconLabelList"/>
    <dgm:cxn modelId="{65E5EC8E-A844-4CF8-A40D-EBB85389B01E}" type="presOf" srcId="{6D622EC3-7146-4122-B6AC-56DEB3B763F0}" destId="{6C6825D2-A291-4DE5-AF67-D952457EAAED}" srcOrd="0" destOrd="0" presId="urn:microsoft.com/office/officeart/2018/2/layout/IconLabelList"/>
    <dgm:cxn modelId="{143500A7-1037-49ED-AFA0-3D995830616A}" srcId="{62944565-CAD5-453C-A884-BF20899BDA4E}" destId="{A28AE3D9-FF5A-4BA4-BCE8-C3EB4C35A586}" srcOrd="2" destOrd="0" parTransId="{3686E64D-2C51-4CEB-942B-7B9B6700F5F1}" sibTransId="{12C79D72-C060-441A-B341-5B37B9807FEB}"/>
    <dgm:cxn modelId="{220D15C5-B1CD-4F21-96F0-055A237FAE4E}" type="presOf" srcId="{62944565-CAD5-453C-A884-BF20899BDA4E}" destId="{1102BF37-1258-4B3F-ABF9-BC7EA86BF5EF}" srcOrd="0" destOrd="0" presId="urn:microsoft.com/office/officeart/2018/2/layout/IconLabelList"/>
    <dgm:cxn modelId="{846B60D4-3828-4F73-8E5F-2276993C9742}" type="presOf" srcId="{D3E54602-219B-4CAC-8BF8-B4B182F72F22}" destId="{73A53808-2EF4-492E-9175-7501CDBD58D7}" srcOrd="0" destOrd="0" presId="urn:microsoft.com/office/officeart/2018/2/layout/IconLabelList"/>
    <dgm:cxn modelId="{C7267BDA-29C8-4F5A-94C0-24430DB31764}" srcId="{62944565-CAD5-453C-A884-BF20899BDA4E}" destId="{2CE0113C-544B-419B-A377-D38D3E53941B}" srcOrd="3" destOrd="0" parTransId="{95681B8E-E8CD-4378-A796-EAEFC4E74FA5}" sibTransId="{F437E61E-D09D-4398-9853-BC4AD8C2D7FE}"/>
    <dgm:cxn modelId="{34BF7328-B490-4555-9A12-739778EAC775}" type="presParOf" srcId="{1102BF37-1258-4B3F-ABF9-BC7EA86BF5EF}" destId="{38541885-B779-423B-9EEF-0FD58D6BE930}" srcOrd="0" destOrd="0" presId="urn:microsoft.com/office/officeart/2018/2/layout/IconLabelList"/>
    <dgm:cxn modelId="{0ECDDCAF-5BC3-4F9D-9F59-6DB9E7D166D9}" type="presParOf" srcId="{38541885-B779-423B-9EEF-0FD58D6BE930}" destId="{12F086CF-6B03-4D50-B014-3AE9B0DB605D}" srcOrd="0" destOrd="0" presId="urn:microsoft.com/office/officeart/2018/2/layout/IconLabelList"/>
    <dgm:cxn modelId="{ECC4E851-8D97-47C3-AA69-093F4D795018}" type="presParOf" srcId="{38541885-B779-423B-9EEF-0FD58D6BE930}" destId="{FA5E1800-4D8B-4BE0-8145-7B328CCBBAAF}" srcOrd="1" destOrd="0" presId="urn:microsoft.com/office/officeart/2018/2/layout/IconLabelList"/>
    <dgm:cxn modelId="{4949260D-98F8-4AFE-840A-9A727E9B63E9}" type="presParOf" srcId="{38541885-B779-423B-9EEF-0FD58D6BE930}" destId="{73A53808-2EF4-492E-9175-7501CDBD58D7}" srcOrd="2" destOrd="0" presId="urn:microsoft.com/office/officeart/2018/2/layout/IconLabelList"/>
    <dgm:cxn modelId="{276CF281-4548-4E8B-8264-92E6507DCE17}" type="presParOf" srcId="{1102BF37-1258-4B3F-ABF9-BC7EA86BF5EF}" destId="{8CE0B2A0-6763-4764-8322-8EA0266CC317}" srcOrd="1" destOrd="0" presId="urn:microsoft.com/office/officeart/2018/2/layout/IconLabelList"/>
    <dgm:cxn modelId="{A1573439-2C9C-40E3-B4A4-A6E8880234EC}" type="presParOf" srcId="{1102BF37-1258-4B3F-ABF9-BC7EA86BF5EF}" destId="{F831D668-8409-4E93-9578-8211EBAB0FCD}" srcOrd="2" destOrd="0" presId="urn:microsoft.com/office/officeart/2018/2/layout/IconLabelList"/>
    <dgm:cxn modelId="{F9B14219-851C-4AFF-A625-7D4620A0934D}" type="presParOf" srcId="{F831D668-8409-4E93-9578-8211EBAB0FCD}" destId="{9BAD5193-CFD3-49E5-898E-6241E8AB71FE}" srcOrd="0" destOrd="0" presId="urn:microsoft.com/office/officeart/2018/2/layout/IconLabelList"/>
    <dgm:cxn modelId="{86C36939-A64B-4647-B55C-E22292B4BC00}" type="presParOf" srcId="{F831D668-8409-4E93-9578-8211EBAB0FCD}" destId="{63CCFB71-3819-43D7-AF23-7F98F200BD8D}" srcOrd="1" destOrd="0" presId="urn:microsoft.com/office/officeart/2018/2/layout/IconLabelList"/>
    <dgm:cxn modelId="{1079D13A-9484-468F-8B84-B2A812D57A83}" type="presParOf" srcId="{F831D668-8409-4E93-9578-8211EBAB0FCD}" destId="{6C6825D2-A291-4DE5-AF67-D952457EAAED}" srcOrd="2" destOrd="0" presId="urn:microsoft.com/office/officeart/2018/2/layout/IconLabelList"/>
    <dgm:cxn modelId="{58AEA407-4ACB-4D4D-BFB7-3AC9F7D70CCE}" type="presParOf" srcId="{1102BF37-1258-4B3F-ABF9-BC7EA86BF5EF}" destId="{258B3FE7-110C-4E2C-A1C4-511423D91911}" srcOrd="3" destOrd="0" presId="urn:microsoft.com/office/officeart/2018/2/layout/IconLabelList"/>
    <dgm:cxn modelId="{393BFC2F-F174-40AF-A9D9-1EC13707AA1A}" type="presParOf" srcId="{1102BF37-1258-4B3F-ABF9-BC7EA86BF5EF}" destId="{36DF454C-5FBA-414D-B145-C0BACCD87582}" srcOrd="4" destOrd="0" presId="urn:microsoft.com/office/officeart/2018/2/layout/IconLabelList"/>
    <dgm:cxn modelId="{7781A682-B5BD-4885-934F-D441A7A20FDB}" type="presParOf" srcId="{36DF454C-5FBA-414D-B145-C0BACCD87582}" destId="{A5E5D158-26FE-41AA-82F5-546F1EF25521}" srcOrd="0" destOrd="0" presId="urn:microsoft.com/office/officeart/2018/2/layout/IconLabelList"/>
    <dgm:cxn modelId="{562E1284-4C5C-4482-B8EF-87006AFEF227}" type="presParOf" srcId="{36DF454C-5FBA-414D-B145-C0BACCD87582}" destId="{60A7CFD8-36E1-4AE6-AA7F-906A3AEE2ED9}" srcOrd="1" destOrd="0" presId="urn:microsoft.com/office/officeart/2018/2/layout/IconLabelList"/>
    <dgm:cxn modelId="{A5B859A2-CED2-4E03-B520-28623107ACE0}" type="presParOf" srcId="{36DF454C-5FBA-414D-B145-C0BACCD87582}" destId="{0B35CF6A-285B-40CD-881E-C4B68C461BCC}" srcOrd="2" destOrd="0" presId="urn:microsoft.com/office/officeart/2018/2/layout/IconLabelList"/>
    <dgm:cxn modelId="{7A9F9E04-0029-4954-BB1F-5564FCB2BB5E}" type="presParOf" srcId="{1102BF37-1258-4B3F-ABF9-BC7EA86BF5EF}" destId="{4DFC1549-4FF0-40D4-BA7E-903A442156B4}" srcOrd="5" destOrd="0" presId="urn:microsoft.com/office/officeart/2018/2/layout/IconLabelList"/>
    <dgm:cxn modelId="{D6A4F828-EEC2-4CC1-81A1-2FBD6C12D568}" type="presParOf" srcId="{1102BF37-1258-4B3F-ABF9-BC7EA86BF5EF}" destId="{6542AC7F-1905-4869-B35B-9051DDA599CC}" srcOrd="6" destOrd="0" presId="urn:microsoft.com/office/officeart/2018/2/layout/IconLabelList"/>
    <dgm:cxn modelId="{3FC5C48A-66C3-4DDA-81A4-8E310CC7DF9B}" type="presParOf" srcId="{6542AC7F-1905-4869-B35B-9051DDA599CC}" destId="{8658C034-C21F-4155-8F67-3540F50064FD}" srcOrd="0" destOrd="0" presId="urn:microsoft.com/office/officeart/2018/2/layout/IconLabelList"/>
    <dgm:cxn modelId="{452A264D-9857-4B38-B3F5-7DE2B5898A29}" type="presParOf" srcId="{6542AC7F-1905-4869-B35B-9051DDA599CC}" destId="{2330807A-746F-4A5F-9C87-0264AC5F7002}" srcOrd="1" destOrd="0" presId="urn:microsoft.com/office/officeart/2018/2/layout/IconLabelList"/>
    <dgm:cxn modelId="{18259FBB-FD5D-4C25-BA46-87CFB669AEA7}" type="presParOf" srcId="{6542AC7F-1905-4869-B35B-9051DDA599CC}" destId="{33711326-B709-4C0E-9525-4EE8CB5147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D1B9D-93FA-4EAB-AA15-31F9764A1702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D5102E-056D-4D72-A046-B085B7E88976}">
      <dgm:prSet/>
      <dgm:spPr/>
      <dgm:t>
        <a:bodyPr/>
        <a:lstStyle/>
        <a:p>
          <a:pPr>
            <a:lnSpc>
              <a:spcPct val="100000"/>
            </a:lnSpc>
            <a:buClrTx/>
            <a:buSzTx/>
            <a:buFont typeface="Arial" panose="020B0604020202020204" pitchFamily="34" charset="0"/>
            <a:buChar char="•"/>
          </a:pPr>
          <a:r>
            <a:rPr lang="en-GB" noProof="0" dirty="0"/>
            <a:t>Robots react to their environment </a:t>
          </a:r>
        </a:p>
      </dgm:t>
    </dgm:pt>
    <dgm:pt modelId="{F81B2171-7BBD-469C-BC55-FA99E147D069}" type="parTrans" cxnId="{E8AB2F2E-E973-4C0A-A19C-9CF23414FF24}">
      <dgm:prSet/>
      <dgm:spPr/>
      <dgm:t>
        <a:bodyPr/>
        <a:lstStyle/>
        <a:p>
          <a:endParaRPr lang="en-US"/>
        </a:p>
      </dgm:t>
    </dgm:pt>
    <dgm:pt modelId="{688F1B4E-D05A-4B98-98EC-C40DB77A9AE5}" type="sibTrans" cxnId="{E8AB2F2E-E973-4C0A-A19C-9CF23414FF24}">
      <dgm:prSet/>
      <dgm:spPr/>
      <dgm:t>
        <a:bodyPr/>
        <a:lstStyle/>
        <a:p>
          <a:endParaRPr lang="en-US"/>
        </a:p>
      </dgm:t>
    </dgm:pt>
    <dgm:pt modelId="{AC73764E-6681-48FF-8E3C-7F16EC36959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Test small, save big</a:t>
          </a:r>
        </a:p>
      </dgm:t>
    </dgm:pt>
    <dgm:pt modelId="{3B8B8292-03FC-49C8-B1C2-BC4E98057A0C}" type="parTrans" cxnId="{F6576D33-55BE-4B8F-8367-CFCE62422862}">
      <dgm:prSet/>
      <dgm:spPr/>
      <dgm:t>
        <a:bodyPr/>
        <a:lstStyle/>
        <a:p>
          <a:endParaRPr lang="en-US"/>
        </a:p>
      </dgm:t>
    </dgm:pt>
    <dgm:pt modelId="{86BFC2BA-703F-423E-9E45-38DE60DB4480}" type="sibTrans" cxnId="{F6576D33-55BE-4B8F-8367-CFCE62422862}">
      <dgm:prSet/>
      <dgm:spPr/>
      <dgm:t>
        <a:bodyPr/>
        <a:lstStyle/>
        <a:p>
          <a:endParaRPr lang="en-US"/>
        </a:p>
      </dgm:t>
    </dgm:pt>
    <dgm:pt modelId="{293DF046-A1C7-403F-8791-2CCC2F7F38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Leverage what you already know</a:t>
          </a:r>
        </a:p>
      </dgm:t>
    </dgm:pt>
    <dgm:pt modelId="{03A23492-4F21-49A8-8D62-ABA762391ABB}" type="parTrans" cxnId="{162BE383-DEAC-498F-BE54-FB253515AB86}">
      <dgm:prSet/>
      <dgm:spPr/>
      <dgm:t>
        <a:bodyPr/>
        <a:lstStyle/>
        <a:p>
          <a:endParaRPr lang="en-US"/>
        </a:p>
      </dgm:t>
    </dgm:pt>
    <dgm:pt modelId="{4150777F-0FE9-4FAA-B800-6737A6E2F61A}" type="sibTrans" cxnId="{162BE383-DEAC-498F-BE54-FB253515AB86}">
      <dgm:prSet/>
      <dgm:spPr/>
      <dgm:t>
        <a:bodyPr/>
        <a:lstStyle/>
        <a:p>
          <a:endParaRPr lang="en-US"/>
        </a:p>
      </dgm:t>
    </dgm:pt>
    <dgm:pt modelId="{78E9406E-CF16-4E22-9E8D-4056EFEB6E16}" type="pres">
      <dgm:prSet presAssocID="{119D1B9D-93FA-4EAB-AA15-31F9764A1702}" presName="root" presStyleCnt="0">
        <dgm:presLayoutVars>
          <dgm:dir/>
          <dgm:resizeHandles val="exact"/>
        </dgm:presLayoutVars>
      </dgm:prSet>
      <dgm:spPr/>
    </dgm:pt>
    <dgm:pt modelId="{394AAD79-864C-48A0-9F3F-320BAFA33D82}" type="pres">
      <dgm:prSet presAssocID="{26D5102E-056D-4D72-A046-B085B7E88976}" presName="compNode" presStyleCnt="0"/>
      <dgm:spPr/>
    </dgm:pt>
    <dgm:pt modelId="{43D2D36A-E1FF-49B6-9AD1-A6C0D3213F6E}" type="pres">
      <dgm:prSet presAssocID="{26D5102E-056D-4D72-A046-B085B7E88976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5E293013-3226-403E-9551-455E1659A6DC}" type="pres">
      <dgm:prSet presAssocID="{26D5102E-056D-4D72-A046-B085B7E88976}" presName="spaceRect" presStyleCnt="0"/>
      <dgm:spPr/>
    </dgm:pt>
    <dgm:pt modelId="{51BB67F4-A4F5-455D-9EBF-83B31106AAFD}" type="pres">
      <dgm:prSet presAssocID="{26D5102E-056D-4D72-A046-B085B7E88976}" presName="textRect" presStyleLbl="revTx" presStyleIdx="0" presStyleCnt="3">
        <dgm:presLayoutVars>
          <dgm:chMax val="1"/>
          <dgm:chPref val="1"/>
        </dgm:presLayoutVars>
      </dgm:prSet>
      <dgm:spPr/>
    </dgm:pt>
    <dgm:pt modelId="{ED0350B0-88CA-4E11-A527-CB853DD63903}" type="pres">
      <dgm:prSet presAssocID="{688F1B4E-D05A-4B98-98EC-C40DB77A9AE5}" presName="sibTrans" presStyleCnt="0"/>
      <dgm:spPr/>
    </dgm:pt>
    <dgm:pt modelId="{E0A1EFD2-489F-4CF7-8E94-1A47140B84F9}" type="pres">
      <dgm:prSet presAssocID="{AC73764E-6681-48FF-8E3C-7F16EC36959D}" presName="compNode" presStyleCnt="0"/>
      <dgm:spPr/>
    </dgm:pt>
    <dgm:pt modelId="{A23150EC-9444-43C1-95E6-4ADDC2BCD192}" type="pres">
      <dgm:prSet presAssocID="{AC73764E-6681-48FF-8E3C-7F16EC36959D}" presName="iconRect" presStyleLbl="node1" presStyleIdx="1" presStyleCnt="3" custLinFactX="100000" custLinFactNeighborX="160018" custLinFactNeighborY="-7671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</dgm:pt>
    <dgm:pt modelId="{142FDFE1-88DF-46FF-9085-081EE57057B8}" type="pres">
      <dgm:prSet presAssocID="{AC73764E-6681-48FF-8E3C-7F16EC36959D}" presName="spaceRect" presStyleCnt="0"/>
      <dgm:spPr/>
    </dgm:pt>
    <dgm:pt modelId="{AC622F39-56A1-43AC-9AC9-D73AA1DE56F9}" type="pres">
      <dgm:prSet presAssocID="{AC73764E-6681-48FF-8E3C-7F16EC36959D}" presName="textRect" presStyleLbl="revTx" presStyleIdx="1" presStyleCnt="3">
        <dgm:presLayoutVars>
          <dgm:chMax val="1"/>
          <dgm:chPref val="1"/>
        </dgm:presLayoutVars>
      </dgm:prSet>
      <dgm:spPr/>
    </dgm:pt>
    <dgm:pt modelId="{FC56F260-4888-4156-B4E1-D3C56FD6C323}" type="pres">
      <dgm:prSet presAssocID="{86BFC2BA-703F-423E-9E45-38DE60DB4480}" presName="sibTrans" presStyleCnt="0"/>
      <dgm:spPr/>
    </dgm:pt>
    <dgm:pt modelId="{64407DE2-0526-40C5-8B93-37FD6A2775A7}" type="pres">
      <dgm:prSet presAssocID="{293DF046-A1C7-403F-8791-2CCC2F7F3863}" presName="compNode" presStyleCnt="0"/>
      <dgm:spPr/>
    </dgm:pt>
    <dgm:pt modelId="{E2A27A26-0FBE-4566-A2FD-3E494E2F285D}" type="pres">
      <dgm:prSet presAssocID="{293DF046-A1C7-403F-8791-2CCC2F7F3863}" presName="iconRect" presStyleLbl="node1" presStyleIdx="2" presStyleCnt="3" custLinFactX="-100000" custLinFactNeighborX="-161138" custLinFactNeighborY="-6554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teile Silhouette"/>
        </a:ext>
      </dgm:extLst>
    </dgm:pt>
    <dgm:pt modelId="{1EC8CF91-AFFF-4E1F-92D3-FE691CF34180}" type="pres">
      <dgm:prSet presAssocID="{293DF046-A1C7-403F-8791-2CCC2F7F3863}" presName="spaceRect" presStyleCnt="0"/>
      <dgm:spPr/>
    </dgm:pt>
    <dgm:pt modelId="{44DDFBB6-6435-44C8-AED0-132AF8E1DF1D}" type="pres">
      <dgm:prSet presAssocID="{293DF046-A1C7-403F-8791-2CCC2F7F38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0B9828-596D-4112-B276-CC63DAC4F895}" type="presOf" srcId="{26D5102E-056D-4D72-A046-B085B7E88976}" destId="{51BB67F4-A4F5-455D-9EBF-83B31106AAFD}" srcOrd="0" destOrd="0" presId="urn:microsoft.com/office/officeart/2018/2/layout/IconLabelList"/>
    <dgm:cxn modelId="{E8AB2F2E-E973-4C0A-A19C-9CF23414FF24}" srcId="{119D1B9D-93FA-4EAB-AA15-31F9764A1702}" destId="{26D5102E-056D-4D72-A046-B085B7E88976}" srcOrd="0" destOrd="0" parTransId="{F81B2171-7BBD-469C-BC55-FA99E147D069}" sibTransId="{688F1B4E-D05A-4B98-98EC-C40DB77A9AE5}"/>
    <dgm:cxn modelId="{F6576D33-55BE-4B8F-8367-CFCE62422862}" srcId="{119D1B9D-93FA-4EAB-AA15-31F9764A1702}" destId="{AC73764E-6681-48FF-8E3C-7F16EC36959D}" srcOrd="1" destOrd="0" parTransId="{3B8B8292-03FC-49C8-B1C2-BC4E98057A0C}" sibTransId="{86BFC2BA-703F-423E-9E45-38DE60DB4480}"/>
    <dgm:cxn modelId="{91B7C146-3602-4938-B60E-56B031E3AA3A}" type="presOf" srcId="{119D1B9D-93FA-4EAB-AA15-31F9764A1702}" destId="{78E9406E-CF16-4E22-9E8D-4056EFEB6E16}" srcOrd="0" destOrd="0" presId="urn:microsoft.com/office/officeart/2018/2/layout/IconLabelList"/>
    <dgm:cxn modelId="{162BE383-DEAC-498F-BE54-FB253515AB86}" srcId="{119D1B9D-93FA-4EAB-AA15-31F9764A1702}" destId="{293DF046-A1C7-403F-8791-2CCC2F7F3863}" srcOrd="2" destOrd="0" parTransId="{03A23492-4F21-49A8-8D62-ABA762391ABB}" sibTransId="{4150777F-0FE9-4FAA-B800-6737A6E2F61A}"/>
    <dgm:cxn modelId="{B778E6A8-B04E-448E-8A9A-008F7EFD039C}" type="presOf" srcId="{AC73764E-6681-48FF-8E3C-7F16EC36959D}" destId="{AC622F39-56A1-43AC-9AC9-D73AA1DE56F9}" srcOrd="0" destOrd="0" presId="urn:microsoft.com/office/officeart/2018/2/layout/IconLabelList"/>
    <dgm:cxn modelId="{D7E727B1-0297-4A94-8DC0-08B617BF8432}" type="presOf" srcId="{293DF046-A1C7-403F-8791-2CCC2F7F3863}" destId="{44DDFBB6-6435-44C8-AED0-132AF8E1DF1D}" srcOrd="0" destOrd="0" presId="urn:microsoft.com/office/officeart/2018/2/layout/IconLabelList"/>
    <dgm:cxn modelId="{F7D8BD4C-7AA3-4D16-9BD3-C5ABBE68FE16}" type="presParOf" srcId="{78E9406E-CF16-4E22-9E8D-4056EFEB6E16}" destId="{394AAD79-864C-48A0-9F3F-320BAFA33D82}" srcOrd="0" destOrd="0" presId="urn:microsoft.com/office/officeart/2018/2/layout/IconLabelList"/>
    <dgm:cxn modelId="{86833E11-804D-4EBB-8569-45FA00B62356}" type="presParOf" srcId="{394AAD79-864C-48A0-9F3F-320BAFA33D82}" destId="{43D2D36A-E1FF-49B6-9AD1-A6C0D3213F6E}" srcOrd="0" destOrd="0" presId="urn:microsoft.com/office/officeart/2018/2/layout/IconLabelList"/>
    <dgm:cxn modelId="{04AFECBB-4D60-4EA5-BA37-4D6E502B6165}" type="presParOf" srcId="{394AAD79-864C-48A0-9F3F-320BAFA33D82}" destId="{5E293013-3226-403E-9551-455E1659A6DC}" srcOrd="1" destOrd="0" presId="urn:microsoft.com/office/officeart/2018/2/layout/IconLabelList"/>
    <dgm:cxn modelId="{88CD177D-CD21-4B6E-8857-AFFAA153F7AC}" type="presParOf" srcId="{394AAD79-864C-48A0-9F3F-320BAFA33D82}" destId="{51BB67F4-A4F5-455D-9EBF-83B31106AAFD}" srcOrd="2" destOrd="0" presId="urn:microsoft.com/office/officeart/2018/2/layout/IconLabelList"/>
    <dgm:cxn modelId="{550CAB9A-25C2-4636-B4BC-3594F670B245}" type="presParOf" srcId="{78E9406E-CF16-4E22-9E8D-4056EFEB6E16}" destId="{ED0350B0-88CA-4E11-A527-CB853DD63903}" srcOrd="1" destOrd="0" presId="urn:microsoft.com/office/officeart/2018/2/layout/IconLabelList"/>
    <dgm:cxn modelId="{7A5714BD-21D7-4234-BAE8-7700455981D0}" type="presParOf" srcId="{78E9406E-CF16-4E22-9E8D-4056EFEB6E16}" destId="{E0A1EFD2-489F-4CF7-8E94-1A47140B84F9}" srcOrd="2" destOrd="0" presId="urn:microsoft.com/office/officeart/2018/2/layout/IconLabelList"/>
    <dgm:cxn modelId="{03B03CD4-0E69-4726-8532-6275BD9873EA}" type="presParOf" srcId="{E0A1EFD2-489F-4CF7-8E94-1A47140B84F9}" destId="{A23150EC-9444-43C1-95E6-4ADDC2BCD192}" srcOrd="0" destOrd="0" presId="urn:microsoft.com/office/officeart/2018/2/layout/IconLabelList"/>
    <dgm:cxn modelId="{7CA9A8BE-9F06-4194-8021-300E21829DCB}" type="presParOf" srcId="{E0A1EFD2-489F-4CF7-8E94-1A47140B84F9}" destId="{142FDFE1-88DF-46FF-9085-081EE57057B8}" srcOrd="1" destOrd="0" presId="urn:microsoft.com/office/officeart/2018/2/layout/IconLabelList"/>
    <dgm:cxn modelId="{0286395F-C5E2-4323-B386-49BA3576F8E2}" type="presParOf" srcId="{E0A1EFD2-489F-4CF7-8E94-1A47140B84F9}" destId="{AC622F39-56A1-43AC-9AC9-D73AA1DE56F9}" srcOrd="2" destOrd="0" presId="urn:microsoft.com/office/officeart/2018/2/layout/IconLabelList"/>
    <dgm:cxn modelId="{2FA82BFB-FF81-466B-8293-2903802B0B63}" type="presParOf" srcId="{78E9406E-CF16-4E22-9E8D-4056EFEB6E16}" destId="{FC56F260-4888-4156-B4E1-D3C56FD6C323}" srcOrd="3" destOrd="0" presId="urn:microsoft.com/office/officeart/2018/2/layout/IconLabelList"/>
    <dgm:cxn modelId="{4081EEF5-3E29-4BF3-87D1-A37B0A74205D}" type="presParOf" srcId="{78E9406E-CF16-4E22-9E8D-4056EFEB6E16}" destId="{64407DE2-0526-40C5-8B93-37FD6A2775A7}" srcOrd="4" destOrd="0" presId="urn:microsoft.com/office/officeart/2018/2/layout/IconLabelList"/>
    <dgm:cxn modelId="{73997678-00E4-4C9C-81C6-F6FF6AB76547}" type="presParOf" srcId="{64407DE2-0526-40C5-8B93-37FD6A2775A7}" destId="{E2A27A26-0FBE-4566-A2FD-3E494E2F285D}" srcOrd="0" destOrd="0" presId="urn:microsoft.com/office/officeart/2018/2/layout/IconLabelList"/>
    <dgm:cxn modelId="{31F89990-34CF-4DBE-8485-CAD36FEBC09E}" type="presParOf" srcId="{64407DE2-0526-40C5-8B93-37FD6A2775A7}" destId="{1EC8CF91-AFFF-4E1F-92D3-FE691CF34180}" srcOrd="1" destOrd="0" presId="urn:microsoft.com/office/officeart/2018/2/layout/IconLabelList"/>
    <dgm:cxn modelId="{6F300E26-7883-4637-9933-F08E79D85C37}" type="presParOf" srcId="{64407DE2-0526-40C5-8B93-37FD6A2775A7}" destId="{44DDFBB6-6435-44C8-AED0-132AF8E1DF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086CF-6B03-4D50-B014-3AE9B0DB605D}">
      <dsp:nvSpPr>
        <dsp:cNvPr id="0" name=""/>
        <dsp:cNvSpPr/>
      </dsp:nvSpPr>
      <dsp:spPr>
        <a:xfrm>
          <a:off x="784645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3808-2EF4-492E-9175-7501CDBD58D7}">
      <dsp:nvSpPr>
        <dsp:cNvPr id="0" name=""/>
        <dsp:cNvSpPr/>
      </dsp:nvSpPr>
      <dsp:spPr>
        <a:xfrm>
          <a:off x="131293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Successful Implementation</a:t>
          </a:r>
          <a:br>
            <a:rPr lang="en-GB" sz="1300" kern="1200" noProof="0" dirty="0"/>
          </a:br>
          <a:r>
            <a:rPr lang="en-GB" sz="1300" i="1" kern="1200" noProof="0" dirty="0"/>
            <a:t>Highlight of what worked well &amp; why</a:t>
          </a:r>
          <a:br>
            <a:rPr lang="en-GB" sz="1300" i="1" kern="1200" noProof="0" dirty="0"/>
          </a:br>
          <a:endParaRPr lang="en-GB" sz="1300" kern="1200" noProof="0" dirty="0"/>
        </a:p>
      </dsp:txBody>
      <dsp:txXfrm>
        <a:off x="131293" y="2420035"/>
        <a:ext cx="2375824" cy="720000"/>
      </dsp:txXfrm>
    </dsp:sp>
    <dsp:sp modelId="{9BAD5193-CFD3-49E5-898E-6241E8AB71FE}">
      <dsp:nvSpPr>
        <dsp:cNvPr id="0" name=""/>
        <dsp:cNvSpPr/>
      </dsp:nvSpPr>
      <dsp:spPr>
        <a:xfrm>
          <a:off x="3576239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825D2-A291-4DE5-AF67-D952457EAAED}">
      <dsp:nvSpPr>
        <dsp:cNvPr id="0" name=""/>
        <dsp:cNvSpPr/>
      </dsp:nvSpPr>
      <dsp:spPr>
        <a:xfrm>
          <a:off x="2922887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Unsuccessful implementation</a:t>
          </a:r>
          <a:br>
            <a:rPr lang="en-GB" sz="1300" kern="1200" noProof="0" dirty="0"/>
          </a:br>
          <a:r>
            <a:rPr lang="en-GB" sz="1300" i="1" kern="1200" noProof="0" dirty="0"/>
            <a:t>Challenge we faced &amp; what didn’t work</a:t>
          </a:r>
          <a:endParaRPr lang="en-GB" sz="1300" kern="1200" noProof="0" dirty="0"/>
        </a:p>
      </dsp:txBody>
      <dsp:txXfrm>
        <a:off x="2922887" y="2420035"/>
        <a:ext cx="2375824" cy="720000"/>
      </dsp:txXfrm>
    </dsp:sp>
    <dsp:sp modelId="{A5E5D158-26FE-41AA-82F5-546F1EF25521}">
      <dsp:nvSpPr>
        <dsp:cNvPr id="0" name=""/>
        <dsp:cNvSpPr/>
      </dsp:nvSpPr>
      <dsp:spPr>
        <a:xfrm>
          <a:off x="6367832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5CF6A-285B-40CD-881E-C4B68C461BCC}">
      <dsp:nvSpPr>
        <dsp:cNvPr id="0" name=""/>
        <dsp:cNvSpPr/>
      </dsp:nvSpPr>
      <dsp:spPr>
        <a:xfrm>
          <a:off x="5714481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Lessons Learned</a:t>
          </a:r>
          <a:br>
            <a:rPr lang="en-GB" sz="1300" kern="1200" noProof="0" dirty="0"/>
          </a:br>
          <a:endParaRPr lang="en-GB" sz="1300" kern="1200" noProof="0" dirty="0"/>
        </a:p>
      </dsp:txBody>
      <dsp:txXfrm>
        <a:off x="5714481" y="2420035"/>
        <a:ext cx="2375824" cy="720000"/>
      </dsp:txXfrm>
    </dsp:sp>
    <dsp:sp modelId="{8658C034-C21F-4155-8F67-3540F50064FD}">
      <dsp:nvSpPr>
        <dsp:cNvPr id="0" name=""/>
        <dsp:cNvSpPr/>
      </dsp:nvSpPr>
      <dsp:spPr>
        <a:xfrm>
          <a:off x="9159426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11326-B709-4C0E-9525-4EE8CB51478E}">
      <dsp:nvSpPr>
        <dsp:cNvPr id="0" name=""/>
        <dsp:cNvSpPr/>
      </dsp:nvSpPr>
      <dsp:spPr>
        <a:xfrm>
          <a:off x="8506075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Team Q&amp;A</a:t>
          </a:r>
        </a:p>
      </dsp:txBody>
      <dsp:txXfrm>
        <a:off x="8506075" y="2420035"/>
        <a:ext cx="237582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2D36A-E1FF-49B6-9AD1-A6C0D3213F6E}">
      <dsp:nvSpPr>
        <dsp:cNvPr id="0" name=""/>
        <dsp:cNvSpPr/>
      </dsp:nvSpPr>
      <dsp:spPr>
        <a:xfrm>
          <a:off x="971210" y="806499"/>
          <a:ext cx="1457802" cy="145780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B67F4-A4F5-455D-9EBF-83B31106AAFD}">
      <dsp:nvSpPr>
        <dsp:cNvPr id="0" name=""/>
        <dsp:cNvSpPr/>
      </dsp:nvSpPr>
      <dsp:spPr>
        <a:xfrm>
          <a:off x="80331" y="2648625"/>
          <a:ext cx="32395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GB" sz="2400" kern="1200" noProof="0" dirty="0"/>
            <a:t>Robots react to their environment </a:t>
          </a:r>
        </a:p>
      </dsp:txBody>
      <dsp:txXfrm>
        <a:off x="80331" y="2648625"/>
        <a:ext cx="3239561" cy="720000"/>
      </dsp:txXfrm>
    </dsp:sp>
    <dsp:sp modelId="{A23150EC-9444-43C1-95E6-4ADDC2BCD192}">
      <dsp:nvSpPr>
        <dsp:cNvPr id="0" name=""/>
        <dsp:cNvSpPr/>
      </dsp:nvSpPr>
      <dsp:spPr>
        <a:xfrm>
          <a:off x="8568244" y="694671"/>
          <a:ext cx="1457802" cy="1457802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22F39-56A1-43AC-9AC9-D73AA1DE56F9}">
      <dsp:nvSpPr>
        <dsp:cNvPr id="0" name=""/>
        <dsp:cNvSpPr/>
      </dsp:nvSpPr>
      <dsp:spPr>
        <a:xfrm>
          <a:off x="3886815" y="2648625"/>
          <a:ext cx="32395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Test small, save big</a:t>
          </a:r>
        </a:p>
      </dsp:txBody>
      <dsp:txXfrm>
        <a:off x="3886815" y="2648625"/>
        <a:ext cx="3239561" cy="720000"/>
      </dsp:txXfrm>
    </dsp:sp>
    <dsp:sp modelId="{E2A27A26-0FBE-4566-A2FD-3E494E2F285D}">
      <dsp:nvSpPr>
        <dsp:cNvPr id="0" name=""/>
        <dsp:cNvSpPr/>
      </dsp:nvSpPr>
      <dsp:spPr>
        <a:xfrm>
          <a:off x="4777303" y="710955"/>
          <a:ext cx="1457802" cy="145780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DFBB6-6435-44C8-AED0-132AF8E1DF1D}">
      <dsp:nvSpPr>
        <dsp:cNvPr id="0" name=""/>
        <dsp:cNvSpPr/>
      </dsp:nvSpPr>
      <dsp:spPr>
        <a:xfrm>
          <a:off x="7693300" y="2648625"/>
          <a:ext cx="32395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noProof="0" dirty="0"/>
            <a:t>Leverage what you already know</a:t>
          </a:r>
        </a:p>
      </dsp:txBody>
      <dsp:txXfrm>
        <a:off x="7693300" y="2648625"/>
        <a:ext cx="323956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19.06.2025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19.06.2025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 dirty="0"/>
              <a:t>Vorname Name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 dirty="0"/>
              <a:t>Untertitel </a:t>
            </a:r>
            <a:br>
              <a:rPr lang="de-CH" noProof="0" dirty="0"/>
            </a:br>
            <a:r>
              <a:rPr lang="de-CH" noProof="0" dirty="0"/>
              <a:t>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 dirty="0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8076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50400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8076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0131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300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</a:t>
            </a:r>
            <a:br>
              <a:rPr lang="de-CH" dirty="0"/>
            </a:br>
            <a:r>
              <a:rPr lang="de-CH" dirty="0"/>
              <a:t>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457" y="1170372"/>
            <a:ext cx="1100613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2"/>
            <a:r>
              <a:rPr lang="de-CH" noProof="0" dirty="0"/>
              <a:t>Ebene 2</a:t>
            </a:r>
          </a:p>
          <a:p>
            <a:pPr lvl="3"/>
            <a:r>
              <a:rPr lang="de-CH" noProof="0" dirty="0"/>
              <a:t>Ebene 3</a:t>
            </a:r>
          </a:p>
          <a:p>
            <a:pPr lvl="4"/>
            <a:r>
              <a:rPr lang="de-CH" noProof="0" dirty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87386" y="6620400"/>
            <a:ext cx="148654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 dirty="0"/>
              <a:t>www.fhnw.ch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744D73-4AF0-A154-437F-3B480B65F51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2240" y="212400"/>
            <a:ext cx="1571760" cy="424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5EF8AA-ECD2-FB66-452B-C9B1534A4F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21795" y="212400"/>
            <a:ext cx="4415684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70260B-CF47-66A4-FC11-39A8B8E6A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Simone Wullschleger</a:t>
            </a:r>
          </a:p>
          <a:p>
            <a:r>
              <a:rPr lang="de-CH" dirty="0"/>
              <a:t>Mykhailo </a:t>
            </a:r>
            <a:r>
              <a:rPr lang="de-CH" dirty="0" err="1"/>
              <a:t>Andrusiak</a:t>
            </a:r>
            <a:endParaRPr lang="de-CH" dirty="0"/>
          </a:p>
          <a:p>
            <a:r>
              <a:rPr lang="de-CH" dirty="0"/>
              <a:t>Lea Schönauer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78F171-5CBB-F640-B0CE-CE00CC15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Zumi</a:t>
            </a:r>
            <a:r>
              <a:rPr lang="de-CH" dirty="0"/>
              <a:t> 7337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99FC38A-260C-7A9B-B4EB-E0CE4802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/>
              <a:t>Team presentation</a:t>
            </a:r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341AFA19-0DE6-7D37-7A71-BFB13CF49EC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999" r="5999"/>
          <a:stretch/>
        </p:blipFill>
        <p:spPr/>
      </p:pic>
    </p:spTree>
    <p:extLst>
      <p:ext uri="{BB962C8B-B14F-4D97-AF65-F5344CB8AC3E}">
        <p14:creationId xmlns:p14="http://schemas.microsoft.com/office/powerpoint/2010/main" val="24650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90124-D142-F401-2620-C04738B5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492443"/>
          </a:xfrm>
        </p:spPr>
        <p:txBody>
          <a:bodyPr wrap="square" anchor="t">
            <a:normAutofit/>
          </a:bodyPr>
          <a:lstStyle/>
          <a:p>
            <a:r>
              <a:rPr lang="en-GB" noProof="0" dirty="0"/>
              <a:t>Presentation Overview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AF68A-7EF3-FF4B-442B-59FA1B13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620400"/>
            <a:ext cx="1188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23 June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A4105-D092-9E07-DE53-31D67A0C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Zumi7337 team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58E94-D9C9-8355-AE4D-5E222FB3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42AD375-037F-43D0-B059-5172DA06796A}" type="slidenum">
              <a:rPr lang="en-GB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 noProof="0" dirty="0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A822A9A9-A836-8265-0078-29887F368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296762"/>
              </p:ext>
            </p:extLst>
          </p:nvPr>
        </p:nvGraphicFramePr>
        <p:xfrm>
          <a:off x="408075" y="1989138"/>
          <a:ext cx="11013193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09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65607-5B7E-BA7E-5963-9E15BA7D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AB23A-4B47-42DE-419B-795318B7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D8218-E6E4-AD92-7D21-5CDAF7BA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446FC-9F59-60FD-1F09-17F042D0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AC902-9351-0007-EA7D-3E7ECE3A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33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E4B63-045C-92F9-EC51-D28E9F40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492443"/>
          </a:xfrm>
        </p:spPr>
        <p:txBody>
          <a:bodyPr wrap="square" anchor="t">
            <a:normAutofit/>
          </a:bodyPr>
          <a:lstStyle/>
          <a:p>
            <a:r>
              <a:rPr lang="en-GB" noProof="0" dirty="0"/>
              <a:t>Lessons Learned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885EB-96C4-037D-53F9-DCB09363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620400"/>
            <a:ext cx="1188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23 June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5EEEA5-2949-F417-0282-7532BF2A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Zumi7337 team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17C62-13EB-0858-FF90-1FFA1931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42AD375-037F-43D0-B059-5172DA06796A}" type="slidenum">
              <a:rPr lang="en-GB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GB" noProof="0" dirty="0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FB4B2195-71B0-017C-4986-3FC974C56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55395"/>
              </p:ext>
            </p:extLst>
          </p:nvPr>
        </p:nvGraphicFramePr>
        <p:xfrm>
          <a:off x="408075" y="1989138"/>
          <a:ext cx="11013193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99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01FFD-0542-B6DE-2815-2259422C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492443"/>
          </a:xfrm>
        </p:spPr>
        <p:txBody>
          <a:bodyPr wrap="square" anchor="t">
            <a:normAutofit/>
          </a:bodyPr>
          <a:lstStyle/>
          <a:p>
            <a:r>
              <a:rPr lang="de-CH" dirty="0"/>
              <a:t>Team Q&amp;A</a:t>
            </a:r>
          </a:p>
        </p:txBody>
      </p:sp>
      <p:pic>
        <p:nvPicPr>
          <p:cNvPr id="11" name="Grafik 10" descr="Vier Personen im Vierer-Ruderboot">
            <a:extLst>
              <a:ext uri="{FF2B5EF4-FFF2-40B4-BE49-F238E27FC236}">
                <a16:creationId xmlns:a16="http://schemas.microsoft.com/office/drawing/2014/main" id="{CD4420C4-F72A-3564-A822-C5B6D94B2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9" b="23748"/>
          <a:stretch>
            <a:fillRect/>
          </a:stretch>
        </p:blipFill>
        <p:spPr>
          <a:xfrm>
            <a:off x="408075" y="1989138"/>
            <a:ext cx="11013193" cy="4175125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CA4AC-89A9-BF0E-8DD0-79D4755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620400"/>
            <a:ext cx="1188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23 June 2025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C0048-8167-9A51-5454-DF4C7680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CH"/>
              <a:t>Zumi7337 team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4D8B-36D7-D781-6795-2FA0B22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42AD375-037F-43D0-B059-5172DA06796A}" type="slidenum">
              <a:rPr lang="de-CH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458185"/>
      </p:ext>
    </p:extLst>
  </p:cSld>
  <p:clrMapOvr>
    <a:masterClrMapping/>
  </p:clrMapOvr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T-16x9-EN.potx" id="{87866029-3FDB-4C81-B4D9-263DB60A1505}" vid="{D4BED7F5-3B86-4E92-9A19-7864C8385FA3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  <wetp:taskpane dockstate="right" visibility="0" width="613" row="1">
    <wetp:webextensionref xmlns:r="http://schemas.openxmlformats.org/officeDocument/2006/relationships" r:id="rId2"/>
  </wetp:taskpane>
  <wetp:taskpane dockstate="right" visibility="0" width="613" row="2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B15B205-797A-4DEB-8617-34537FDF3B51}">
  <we:reference id="e765dd0b-6697-44aa-9025-1ce65686c598" version="3.7.0.0" store="EXCatalog" storeType="EXCatalog"/>
  <we:alternateReferences>
    <we:reference id="WA104380519" version="3.7.0.0" store="de-DE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F48AA70-774F-475B-A77B-7FB5F2396773}">
  <we:reference id="22ff87a5-132f-4d52-9e97-94d888e4dd91" version="3.8.0.0" store="EXCatalog" storeType="EXCatalog"/>
  <we:alternateReferences>
    <we:reference id="WA104380050" version="3.8.0.0" store="de-DE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36E6A137EBA04CAA14C83E6B567E6E" ma:contentTypeVersion="4" ma:contentTypeDescription="Ein neues Dokument erstellen." ma:contentTypeScope="" ma:versionID="506964d69c7fa676f2673ca1c565f571">
  <xsd:schema xmlns:xsd="http://www.w3.org/2001/XMLSchema" xmlns:xs="http://www.w3.org/2001/XMLSchema" xmlns:p="http://schemas.microsoft.com/office/2006/metadata/properties" xmlns:ns2="5019f46e-7630-4c10-8bcc-ae747be1e2f1" targetNamespace="http://schemas.microsoft.com/office/2006/metadata/properties" ma:root="true" ma:fieldsID="6f33e12c5860b9710acc1ab8237e07cc" ns2:_="">
    <xsd:import namespace="5019f46e-7630-4c10-8bcc-ae747be1e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9f46e-7630-4c10-8bcc-ae747be1e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E1FD55-6BD4-458E-B71B-D07099A9CA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19f46e-7630-4c10-8bcc-ae747be1e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26B806-0237-4942-A1FD-5C97285908C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http://purl.org/dc/terms/"/>
    <ds:schemaRef ds:uri="http://schemas.microsoft.com/office/infopath/2007/PartnerControls"/>
    <ds:schemaRef ds:uri="bc24777f-78b6-4f3c-a73a-d5fa08e4d53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HSI-16x9-EN</Template>
  <TotalTime>0</TotalTime>
  <Words>89</Words>
  <Application>Microsoft Office PowerPoint</Application>
  <PresentationFormat>Breitbild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FHNW</vt:lpstr>
      <vt:lpstr>Zumi 7337</vt:lpstr>
      <vt:lpstr>Presentation Overview</vt:lpstr>
      <vt:lpstr>PowerPoint-Präsentation</vt:lpstr>
      <vt:lpstr>Lessons Learned</vt:lpstr>
      <vt:lpstr>Team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 Schönauer (s)</dc:creator>
  <dc:description/>
  <cp:lastModifiedBy>Lea Schönauer (s)</cp:lastModifiedBy>
  <cp:revision>16</cp:revision>
  <dcterms:created xsi:type="dcterms:W3CDTF">2025-06-17T13:41:40Z</dcterms:created>
  <dcterms:modified xsi:type="dcterms:W3CDTF">2025-06-19T07:01:15Z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0x010100F336E6A137EBA04CAA14C83E6B567E6E</vt:lpwstr>
  </property>
  <property fmtid="{D5CDD505-2E9C-101B-9397-08002B2CF9AE}" pid="3" name="MediaServiceImageTags">
    <vt:lpwstr/>
  </property>
</Properties>
</file>