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A0D3-6CB8-4D4F-A419-A07B757CF30B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444E-A819-4BC8-A154-D8ED9F29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4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A0D3-6CB8-4D4F-A419-A07B757CF30B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444E-A819-4BC8-A154-D8ED9F29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4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A0D3-6CB8-4D4F-A419-A07B757CF30B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444E-A819-4BC8-A154-D8ED9F29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6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A0D3-6CB8-4D4F-A419-A07B757CF30B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444E-A819-4BC8-A154-D8ED9F29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9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A0D3-6CB8-4D4F-A419-A07B757CF30B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444E-A819-4BC8-A154-D8ED9F29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2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A0D3-6CB8-4D4F-A419-A07B757CF30B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444E-A819-4BC8-A154-D8ED9F29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9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A0D3-6CB8-4D4F-A419-A07B757CF30B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444E-A819-4BC8-A154-D8ED9F29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A0D3-6CB8-4D4F-A419-A07B757CF30B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444E-A819-4BC8-A154-D8ED9F29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A0D3-6CB8-4D4F-A419-A07B757CF30B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444E-A819-4BC8-A154-D8ED9F29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8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A0D3-6CB8-4D4F-A419-A07B757CF30B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444E-A819-4BC8-A154-D8ED9F29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8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A0D3-6CB8-4D4F-A419-A07B757CF30B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444E-A819-4BC8-A154-D8ED9F29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1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FA0D3-6CB8-4D4F-A419-A07B757CF30B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444E-A819-4BC8-A154-D8ED9F29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6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586" y="195084"/>
            <a:ext cx="9144000" cy="1311744"/>
          </a:xfrm>
        </p:spPr>
        <p:txBody>
          <a:bodyPr/>
          <a:lstStyle/>
          <a:p>
            <a:r>
              <a:rPr lang="en-US" dirty="0" smtClean="0"/>
              <a:t>CTRE SRX Magnetic Encoder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1700011" y="3490174"/>
            <a:ext cx="3193961" cy="321971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4314422" y="3863662"/>
            <a:ext cx="2562895" cy="248562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5550794" y="4314422"/>
            <a:ext cx="1107583" cy="16227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5743973" y="4639612"/>
            <a:ext cx="218941" cy="23181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6252689" y="4340176"/>
            <a:ext cx="218941" cy="23181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5731084" y="4971244"/>
            <a:ext cx="218941" cy="23181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5737528" y="5312534"/>
            <a:ext cx="218941" cy="23181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5737529" y="5615187"/>
            <a:ext cx="218941" cy="23181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5743973" y="4327299"/>
            <a:ext cx="218941" cy="23181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6252688" y="4681466"/>
            <a:ext cx="218941" cy="23181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6252688" y="4990547"/>
            <a:ext cx="218941" cy="23181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6252688" y="5312534"/>
            <a:ext cx="218941" cy="23181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6252688" y="5628063"/>
            <a:ext cx="218941" cy="23181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9375820" y="3497791"/>
            <a:ext cx="1571222" cy="4302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375820" y="3940940"/>
            <a:ext cx="1571222" cy="45076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(5v)</a:t>
            </a:r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9375820" y="4404577"/>
            <a:ext cx="1571222" cy="45076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Signal Ch.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9375820" y="5357613"/>
            <a:ext cx="1571222" cy="45076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</a:t>
            </a:r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9375820" y="5808373"/>
            <a:ext cx="1571222" cy="45076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>
            <a:off x="9375820" y="6259133"/>
            <a:ext cx="1571222" cy="45076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Signal Ch. 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endCxn id="18" idx="1"/>
          </p:cNvCxnSpPr>
          <p:nvPr/>
        </p:nvCxnSpPr>
        <p:spPr>
          <a:xfrm flipV="1">
            <a:off x="6471629" y="4166320"/>
            <a:ext cx="2904191" cy="264018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6458740" y="3732240"/>
            <a:ext cx="2904191" cy="2031046"/>
          </a:xfrm>
          <a:prstGeom prst="bentConnector3">
            <a:avLst>
              <a:gd name="adj1" fmla="val 429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20" idx="1"/>
          </p:cNvCxnSpPr>
          <p:nvPr/>
        </p:nvCxnSpPr>
        <p:spPr>
          <a:xfrm flipV="1">
            <a:off x="6471628" y="5582993"/>
            <a:ext cx="2904192" cy="160979"/>
          </a:xfrm>
          <a:prstGeom prst="bentConnector3">
            <a:avLst>
              <a:gd name="adj1" fmla="val 4246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1" idx="1"/>
          </p:cNvCxnSpPr>
          <p:nvPr/>
        </p:nvCxnSpPr>
        <p:spPr>
          <a:xfrm flipH="1">
            <a:off x="8770513" y="6033753"/>
            <a:ext cx="605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6"/>
            <a:endCxn id="19" idx="1"/>
          </p:cNvCxnSpPr>
          <p:nvPr/>
        </p:nvCxnSpPr>
        <p:spPr>
          <a:xfrm flipV="1">
            <a:off x="5950025" y="4629957"/>
            <a:ext cx="3425795" cy="457197"/>
          </a:xfrm>
          <a:prstGeom prst="bentConnector3">
            <a:avLst>
              <a:gd name="adj1" fmla="val 627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0" idx="6"/>
            <a:endCxn id="22" idx="1"/>
          </p:cNvCxnSpPr>
          <p:nvPr/>
        </p:nvCxnSpPr>
        <p:spPr>
          <a:xfrm>
            <a:off x="5956469" y="5428444"/>
            <a:ext cx="3419351" cy="1056069"/>
          </a:xfrm>
          <a:prstGeom prst="bentConnector3">
            <a:avLst>
              <a:gd name="adj1" fmla="val 635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465" y="1737117"/>
            <a:ext cx="9131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 on PIN Mapping:</a:t>
            </a:r>
          </a:p>
          <a:p>
            <a:r>
              <a:rPr lang="en-US" dirty="0" smtClean="0"/>
              <a:t>2 - Power to the device is a single 5v feed.  The power from the second PWM is not needed.</a:t>
            </a:r>
          </a:p>
          <a:p>
            <a:r>
              <a:rPr lang="en-US" dirty="0" smtClean="0"/>
              <a:t>5 – Encoder Channel A Signal Output</a:t>
            </a:r>
          </a:p>
          <a:p>
            <a:r>
              <a:rPr lang="en-US" dirty="0" smtClean="0"/>
              <a:t>7 – Encoder Channel B Signal Output</a:t>
            </a:r>
          </a:p>
          <a:p>
            <a:r>
              <a:rPr lang="en-US" dirty="0" smtClean="0"/>
              <a:t>0 – Really PIN 10 but I couldn’t fit it, is Ground</a:t>
            </a:r>
          </a:p>
          <a:p>
            <a:r>
              <a:rPr lang="en-US" dirty="0" smtClean="0"/>
              <a:t>All PWMs map to the </a:t>
            </a:r>
            <a:r>
              <a:rPr lang="en-US" dirty="0" err="1" smtClean="0"/>
              <a:t>roboRIO</a:t>
            </a:r>
            <a:r>
              <a:rPr lang="en-US" dirty="0" smtClean="0"/>
              <a:t> Analog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2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CTRE SRX Magnetic Encoder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CTRE SRX Magnetic Encoder</dc:title>
  <dc:creator>Nancy Arnold</dc:creator>
  <cp:lastModifiedBy>Nancy Arnold</cp:lastModifiedBy>
  <cp:revision>4</cp:revision>
  <dcterms:created xsi:type="dcterms:W3CDTF">2016-03-04T20:22:43Z</dcterms:created>
  <dcterms:modified xsi:type="dcterms:W3CDTF">2016-03-04T20:41:24Z</dcterms:modified>
</cp:coreProperties>
</file>