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1" r:id="rId7"/>
    <p:sldId id="263" r:id="rId8"/>
    <p:sldId id="278" r:id="rId9"/>
    <p:sldId id="262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64" r:id="rId19"/>
    <p:sldId id="267" r:id="rId20"/>
    <p:sldId id="265" r:id="rId21"/>
    <p:sldId id="266" r:id="rId22"/>
    <p:sldId id="276" r:id="rId23"/>
    <p:sldId id="282" r:id="rId24"/>
    <p:sldId id="280" r:id="rId25"/>
    <p:sldId id="283" r:id="rId26"/>
    <p:sldId id="281" r:id="rId27"/>
    <p:sldId id="284" r:id="rId28"/>
    <p:sldId id="285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142" d="100"/>
          <a:sy n="142" d="100"/>
        </p:scale>
        <p:origin x="-14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50B4A9-0062-4DBD-A17E-CBAFFDB44A1D}" type="doc">
      <dgm:prSet loTypeId="urn:microsoft.com/office/officeart/2005/8/layout/radial5" loCatId="cycle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EF3496E-4153-4523-91E2-91C4155B2615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R" dirty="0" smtClean="0"/>
            <a:t>Ciclo de desarrollo</a:t>
          </a:r>
          <a:endParaRPr lang="en-US" dirty="0"/>
        </a:p>
      </dgm:t>
    </dgm:pt>
    <dgm:pt modelId="{5133B25A-A5ED-44F8-AA30-6B6703B94CEA}" type="parTrans" cxnId="{A05C06AC-8179-45DC-827E-1E632F2F35B3}">
      <dgm:prSet/>
      <dgm:spPr/>
      <dgm:t>
        <a:bodyPr/>
        <a:lstStyle/>
        <a:p>
          <a:endParaRPr lang="en-US"/>
        </a:p>
      </dgm:t>
    </dgm:pt>
    <dgm:pt modelId="{64E1EDC0-048F-4666-B03F-E53871910BAA}" type="sibTrans" cxnId="{A05C06AC-8179-45DC-827E-1E632F2F35B3}">
      <dgm:prSet/>
      <dgm:spPr/>
      <dgm:t>
        <a:bodyPr/>
        <a:lstStyle/>
        <a:p>
          <a:endParaRPr lang="en-US"/>
        </a:p>
      </dgm:t>
    </dgm:pt>
    <dgm:pt modelId="{294BD1C8-20D6-4AC8-834B-72432D163B70}">
      <dgm:prSet phldrT="[Text]"/>
      <dgm:spPr/>
      <dgm:t>
        <a:bodyPr/>
        <a:lstStyle/>
        <a:p>
          <a:r>
            <a:rPr lang="es-CR" dirty="0" smtClean="0"/>
            <a:t>Comprender los modelos</a:t>
          </a:r>
          <a:endParaRPr lang="en-US" dirty="0"/>
        </a:p>
      </dgm:t>
    </dgm:pt>
    <dgm:pt modelId="{67FE0229-E8CE-4A88-98E0-B551C37B96EF}" type="parTrans" cxnId="{AD95E510-3D3C-4E53-8C7B-068105AEB604}">
      <dgm:prSet/>
      <dgm:spPr/>
      <dgm:t>
        <a:bodyPr/>
        <a:lstStyle/>
        <a:p>
          <a:endParaRPr lang="en-US"/>
        </a:p>
      </dgm:t>
    </dgm:pt>
    <dgm:pt modelId="{10615080-A376-4464-B57C-8E912D781F56}" type="sibTrans" cxnId="{AD95E510-3D3C-4E53-8C7B-068105AEB604}">
      <dgm:prSet/>
      <dgm:spPr/>
      <dgm:t>
        <a:bodyPr/>
        <a:lstStyle/>
        <a:p>
          <a:endParaRPr lang="en-US"/>
        </a:p>
      </dgm:t>
    </dgm:pt>
    <dgm:pt modelId="{9E64A940-4667-4AB9-9552-5EA50A0D9FD1}">
      <dgm:prSet phldrT="[Text]"/>
      <dgm:spPr/>
      <dgm:t>
        <a:bodyPr/>
        <a:lstStyle/>
        <a:p>
          <a:r>
            <a:rPr lang="es-CR" dirty="0" smtClean="0"/>
            <a:t>Sincronizar con el control de versiones (</a:t>
          </a:r>
          <a:r>
            <a:rPr lang="es-CR" dirty="0" err="1" smtClean="0"/>
            <a:t>svn</a:t>
          </a:r>
          <a:r>
            <a:rPr lang="es-CR" dirty="0" smtClean="0"/>
            <a:t>, </a:t>
          </a:r>
          <a:r>
            <a:rPr lang="es-CR" dirty="0" err="1" smtClean="0"/>
            <a:t>git</a:t>
          </a:r>
          <a:r>
            <a:rPr lang="es-CR" dirty="0" smtClean="0"/>
            <a:t>, </a:t>
          </a:r>
          <a:r>
            <a:rPr lang="es-CR" dirty="0" err="1" smtClean="0"/>
            <a:t>etc</a:t>
          </a:r>
          <a:r>
            <a:rPr lang="es-CR" dirty="0" smtClean="0"/>
            <a:t>)</a:t>
          </a:r>
          <a:endParaRPr lang="en-US" dirty="0"/>
        </a:p>
      </dgm:t>
    </dgm:pt>
    <dgm:pt modelId="{BAF4C853-7E65-4D89-A124-D18F7E6A0B53}" type="parTrans" cxnId="{19A52022-FEC9-4B6F-BFB1-F19B622D70B6}">
      <dgm:prSet/>
      <dgm:spPr/>
      <dgm:t>
        <a:bodyPr/>
        <a:lstStyle/>
        <a:p>
          <a:endParaRPr lang="en-US"/>
        </a:p>
      </dgm:t>
    </dgm:pt>
    <dgm:pt modelId="{A8A2EFAF-B165-4443-A724-298ADEEC6D5B}" type="sibTrans" cxnId="{19A52022-FEC9-4B6F-BFB1-F19B622D70B6}">
      <dgm:prSet/>
      <dgm:spPr/>
      <dgm:t>
        <a:bodyPr/>
        <a:lstStyle/>
        <a:p>
          <a:endParaRPr lang="en-US"/>
        </a:p>
      </dgm:t>
    </dgm:pt>
    <dgm:pt modelId="{B101C41C-3B3F-4167-847B-CBB98461DBD5}">
      <dgm:prSet phldrT="[Text]"/>
      <dgm:spPr/>
      <dgm:t>
        <a:bodyPr/>
        <a:lstStyle/>
        <a:p>
          <a:r>
            <a:rPr lang="es-CR" dirty="0" smtClean="0"/>
            <a:t>Preparar el código</a:t>
          </a:r>
          <a:endParaRPr lang="en-US" dirty="0"/>
        </a:p>
      </dgm:t>
    </dgm:pt>
    <dgm:pt modelId="{7F1A4168-13CC-4DFF-A7AF-3E6DF52A35BC}" type="parTrans" cxnId="{FC2225DE-496A-4B3C-AC64-BE7583883774}">
      <dgm:prSet/>
      <dgm:spPr/>
      <dgm:t>
        <a:bodyPr/>
        <a:lstStyle/>
        <a:p>
          <a:endParaRPr lang="en-US"/>
        </a:p>
      </dgm:t>
    </dgm:pt>
    <dgm:pt modelId="{4269EAE0-3263-4187-AEC7-EDE444F35E88}" type="sibTrans" cxnId="{FC2225DE-496A-4B3C-AC64-BE7583883774}">
      <dgm:prSet/>
      <dgm:spPr/>
      <dgm:t>
        <a:bodyPr/>
        <a:lstStyle/>
        <a:p>
          <a:endParaRPr lang="en-US"/>
        </a:p>
      </dgm:t>
    </dgm:pt>
    <dgm:pt modelId="{CD405772-BB68-494A-9025-2C06205BBBE1}">
      <dgm:prSet phldrT="[Text]"/>
      <dgm:spPr/>
      <dgm:t>
        <a:bodyPr/>
        <a:lstStyle/>
        <a:p>
          <a:r>
            <a:rPr lang="es-CR" dirty="0" smtClean="0"/>
            <a:t>Preparar el plan de integración</a:t>
          </a:r>
          <a:endParaRPr lang="en-US" dirty="0"/>
        </a:p>
      </dgm:t>
    </dgm:pt>
    <dgm:pt modelId="{3A2D9F00-E8C3-4611-B847-8AC819679AA1}" type="parTrans" cxnId="{6BC90F0E-1301-4681-893C-63ED8CA2EBBF}">
      <dgm:prSet/>
      <dgm:spPr/>
      <dgm:t>
        <a:bodyPr/>
        <a:lstStyle/>
        <a:p>
          <a:endParaRPr lang="en-US"/>
        </a:p>
      </dgm:t>
    </dgm:pt>
    <dgm:pt modelId="{82578BF0-23EB-4539-BB37-975C4D21CB8D}" type="sibTrans" cxnId="{6BC90F0E-1301-4681-893C-63ED8CA2EBBF}">
      <dgm:prSet/>
      <dgm:spPr/>
      <dgm:t>
        <a:bodyPr/>
        <a:lstStyle/>
        <a:p>
          <a:endParaRPr lang="en-US"/>
        </a:p>
      </dgm:t>
    </dgm:pt>
    <dgm:pt modelId="{EE71684C-BA32-46A9-BFEF-4C66C7FFC58D}">
      <dgm:prSet phldrT="[Text]"/>
      <dgm:spPr/>
      <dgm:t>
        <a:bodyPr/>
        <a:lstStyle/>
        <a:p>
          <a:r>
            <a:rPr lang="es-CR" dirty="0" smtClean="0"/>
            <a:t>Integrar y empaquetar</a:t>
          </a:r>
          <a:endParaRPr lang="en-US" dirty="0"/>
        </a:p>
      </dgm:t>
    </dgm:pt>
    <dgm:pt modelId="{E9241AFB-5C3C-4163-9D36-51648F9BAD20}" type="parTrans" cxnId="{5F8BABE3-2E83-43F9-87B8-FE682C46ECC8}">
      <dgm:prSet/>
      <dgm:spPr/>
      <dgm:t>
        <a:bodyPr/>
        <a:lstStyle/>
        <a:p>
          <a:endParaRPr lang="en-US"/>
        </a:p>
      </dgm:t>
    </dgm:pt>
    <dgm:pt modelId="{EB4499C9-29D4-4B8B-A2D1-DC2A8AC8E9CD}" type="sibTrans" cxnId="{5F8BABE3-2E83-43F9-87B8-FE682C46ECC8}">
      <dgm:prSet/>
      <dgm:spPr/>
      <dgm:t>
        <a:bodyPr/>
        <a:lstStyle/>
        <a:p>
          <a:endParaRPr lang="en-US"/>
        </a:p>
      </dgm:t>
    </dgm:pt>
    <dgm:pt modelId="{A56BC00A-CB52-446C-88D8-EB2C2B2F274D}">
      <dgm:prSet phldrT="[Text]"/>
      <dgm:spPr/>
      <dgm:t>
        <a:bodyPr/>
        <a:lstStyle/>
        <a:p>
          <a:r>
            <a:rPr lang="es-CR" dirty="0" smtClean="0"/>
            <a:t>Optimizar el código</a:t>
          </a:r>
          <a:endParaRPr lang="en-US" dirty="0"/>
        </a:p>
      </dgm:t>
    </dgm:pt>
    <dgm:pt modelId="{1C205C96-3679-49EF-93BD-D480185A6BD1}" type="parTrans" cxnId="{D60EFB9D-ED23-4527-8918-D8683004D1A0}">
      <dgm:prSet/>
      <dgm:spPr/>
      <dgm:t>
        <a:bodyPr/>
        <a:lstStyle/>
        <a:p>
          <a:endParaRPr lang="en-US"/>
        </a:p>
      </dgm:t>
    </dgm:pt>
    <dgm:pt modelId="{A0ED6139-AA7E-44F7-810C-F0DCFCD75C3D}" type="sibTrans" cxnId="{D60EFB9D-ED23-4527-8918-D8683004D1A0}">
      <dgm:prSet/>
      <dgm:spPr/>
      <dgm:t>
        <a:bodyPr/>
        <a:lstStyle/>
        <a:p>
          <a:endParaRPr lang="en-US"/>
        </a:p>
      </dgm:t>
    </dgm:pt>
    <dgm:pt modelId="{99F605C1-D79B-4C07-83DF-F9EEB19CD17C}">
      <dgm:prSet phldrT="[Text]"/>
      <dgm:spPr/>
      <dgm:t>
        <a:bodyPr/>
        <a:lstStyle/>
        <a:p>
          <a:r>
            <a:rPr lang="es-CR" dirty="0" smtClean="0"/>
            <a:t>Compilar el software</a:t>
          </a:r>
          <a:endParaRPr lang="en-US" dirty="0"/>
        </a:p>
      </dgm:t>
    </dgm:pt>
    <dgm:pt modelId="{D5387BF0-E74A-47E3-A4AA-30E8F1152D3B}" type="parTrans" cxnId="{B3FE23CA-CE0A-4406-B7EB-58BB9886F4A8}">
      <dgm:prSet/>
      <dgm:spPr/>
      <dgm:t>
        <a:bodyPr/>
        <a:lstStyle/>
        <a:p>
          <a:endParaRPr lang="en-US"/>
        </a:p>
      </dgm:t>
    </dgm:pt>
    <dgm:pt modelId="{2051B0FB-53C4-4C63-9374-EB2E8066DDED}" type="sibTrans" cxnId="{B3FE23CA-CE0A-4406-B7EB-58BB9886F4A8}">
      <dgm:prSet/>
      <dgm:spPr/>
      <dgm:t>
        <a:bodyPr/>
        <a:lstStyle/>
        <a:p>
          <a:endParaRPr lang="en-US"/>
        </a:p>
      </dgm:t>
    </dgm:pt>
    <dgm:pt modelId="{FA74DF82-292F-423B-9D0E-982F5FCB5B0F}">
      <dgm:prSet phldrT="[Text]"/>
      <dgm:spPr/>
      <dgm:t>
        <a:bodyPr/>
        <a:lstStyle/>
        <a:p>
          <a:r>
            <a:rPr lang="es-CR" dirty="0" smtClean="0"/>
            <a:t>Reusar código y componentes</a:t>
          </a:r>
          <a:endParaRPr lang="en-US" dirty="0"/>
        </a:p>
      </dgm:t>
    </dgm:pt>
    <dgm:pt modelId="{46151CB3-4DCA-464B-B1EC-E4EC703BBCF1}" type="parTrans" cxnId="{0FDA4663-FD7C-40D8-941A-D12E0329D25A}">
      <dgm:prSet/>
      <dgm:spPr/>
      <dgm:t>
        <a:bodyPr/>
        <a:lstStyle/>
        <a:p>
          <a:endParaRPr lang="en-US"/>
        </a:p>
      </dgm:t>
    </dgm:pt>
    <dgm:pt modelId="{5B23E4A3-E36B-4449-AECA-606BEE535DFA}" type="sibTrans" cxnId="{0FDA4663-FD7C-40D8-941A-D12E0329D25A}">
      <dgm:prSet/>
      <dgm:spPr/>
      <dgm:t>
        <a:bodyPr/>
        <a:lstStyle/>
        <a:p>
          <a:endParaRPr lang="en-US"/>
        </a:p>
      </dgm:t>
    </dgm:pt>
    <dgm:pt modelId="{E84FF5D0-9BF4-4C22-B177-7AF62AEBADB2}">
      <dgm:prSet phldrT="[Text]"/>
      <dgm:spPr/>
      <dgm:t>
        <a:bodyPr/>
        <a:lstStyle/>
        <a:p>
          <a:r>
            <a:rPr lang="es-CR" dirty="0" smtClean="0"/>
            <a:t>Documentar</a:t>
          </a:r>
          <a:endParaRPr lang="en-US" dirty="0"/>
        </a:p>
      </dgm:t>
    </dgm:pt>
    <dgm:pt modelId="{111C517D-1D13-479D-B115-D190E912B060}" type="parTrans" cxnId="{18D3A4E8-5F46-44E1-B83A-DB265B5D751B}">
      <dgm:prSet/>
      <dgm:spPr/>
      <dgm:t>
        <a:bodyPr/>
        <a:lstStyle/>
        <a:p>
          <a:endParaRPr lang="en-US"/>
        </a:p>
      </dgm:t>
    </dgm:pt>
    <dgm:pt modelId="{288AD061-5BA2-45DE-9068-2771642961CD}" type="sibTrans" cxnId="{18D3A4E8-5F46-44E1-B83A-DB265B5D751B}">
      <dgm:prSet/>
      <dgm:spPr/>
      <dgm:t>
        <a:bodyPr/>
        <a:lstStyle/>
        <a:p>
          <a:endParaRPr lang="en-US"/>
        </a:p>
      </dgm:t>
    </dgm:pt>
    <dgm:pt modelId="{B2F20FB1-B165-4FD6-84F6-55F6C4FB563A}">
      <dgm:prSet phldrT="[Text]"/>
      <dgm:spPr/>
      <dgm:t>
        <a:bodyPr/>
        <a:lstStyle/>
        <a:p>
          <a:r>
            <a:rPr lang="es-CR" dirty="0" smtClean="0"/>
            <a:t>Escribir el código</a:t>
          </a:r>
          <a:endParaRPr lang="en-US" dirty="0"/>
        </a:p>
      </dgm:t>
    </dgm:pt>
    <dgm:pt modelId="{781A902C-41E4-408A-B261-86BFE4411D63}" type="parTrans" cxnId="{D44A40FC-8BD3-4BE2-81AB-CBF14BFE42B3}">
      <dgm:prSet/>
      <dgm:spPr/>
      <dgm:t>
        <a:bodyPr/>
        <a:lstStyle/>
        <a:p>
          <a:endParaRPr lang="en-US"/>
        </a:p>
      </dgm:t>
    </dgm:pt>
    <dgm:pt modelId="{E538AB9F-EFDA-465A-8C17-05D80572650E}" type="sibTrans" cxnId="{D44A40FC-8BD3-4BE2-81AB-CBF14BFE42B3}">
      <dgm:prSet/>
      <dgm:spPr/>
      <dgm:t>
        <a:bodyPr/>
        <a:lstStyle/>
        <a:p>
          <a:endParaRPr lang="en-US"/>
        </a:p>
      </dgm:t>
    </dgm:pt>
    <dgm:pt modelId="{21D53E06-571B-4FE2-8CDB-CDE63BFC63D0}" type="pres">
      <dgm:prSet presAssocID="{9F50B4A9-0062-4DBD-A17E-CBAFFDB44A1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8925DD-4609-4860-9A8B-262A90498395}" type="pres">
      <dgm:prSet presAssocID="{7EF3496E-4153-4523-91E2-91C4155B2615}" presName="centerShape" presStyleLbl="node0" presStyleIdx="0" presStyleCnt="1"/>
      <dgm:spPr/>
      <dgm:t>
        <a:bodyPr/>
        <a:lstStyle/>
        <a:p>
          <a:endParaRPr lang="en-US"/>
        </a:p>
      </dgm:t>
    </dgm:pt>
    <dgm:pt modelId="{2B137211-DF57-406F-AD5D-4185990FA6AA}" type="pres">
      <dgm:prSet presAssocID="{67FE0229-E8CE-4A88-98E0-B551C37B96EF}" presName="parTrans" presStyleLbl="sibTrans2D1" presStyleIdx="0" presStyleCnt="10"/>
      <dgm:spPr/>
      <dgm:t>
        <a:bodyPr/>
        <a:lstStyle/>
        <a:p>
          <a:endParaRPr lang="en-US"/>
        </a:p>
      </dgm:t>
    </dgm:pt>
    <dgm:pt modelId="{BCAB9CDF-24CE-4B5D-9254-A7AE76839908}" type="pres">
      <dgm:prSet presAssocID="{67FE0229-E8CE-4A88-98E0-B551C37B96EF}" presName="connectorText" presStyleLbl="sibTrans2D1" presStyleIdx="0" presStyleCnt="10"/>
      <dgm:spPr/>
      <dgm:t>
        <a:bodyPr/>
        <a:lstStyle/>
        <a:p>
          <a:endParaRPr lang="en-US"/>
        </a:p>
      </dgm:t>
    </dgm:pt>
    <dgm:pt modelId="{C7054091-5156-4288-A787-33A5F8EF9ED5}" type="pres">
      <dgm:prSet presAssocID="{294BD1C8-20D6-4AC8-834B-72432D163B70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9B506C-E466-427D-9D9A-33E0F4371F00}" type="pres">
      <dgm:prSet presAssocID="{BAF4C853-7E65-4D89-A124-D18F7E6A0B53}" presName="parTrans" presStyleLbl="sibTrans2D1" presStyleIdx="1" presStyleCnt="10"/>
      <dgm:spPr/>
      <dgm:t>
        <a:bodyPr/>
        <a:lstStyle/>
        <a:p>
          <a:endParaRPr lang="en-US"/>
        </a:p>
      </dgm:t>
    </dgm:pt>
    <dgm:pt modelId="{54733BFA-24B7-4589-BD63-D88798A008D7}" type="pres">
      <dgm:prSet presAssocID="{BAF4C853-7E65-4D89-A124-D18F7E6A0B53}" presName="connectorText" presStyleLbl="sibTrans2D1" presStyleIdx="1" presStyleCnt="10"/>
      <dgm:spPr/>
      <dgm:t>
        <a:bodyPr/>
        <a:lstStyle/>
        <a:p>
          <a:endParaRPr lang="en-US"/>
        </a:p>
      </dgm:t>
    </dgm:pt>
    <dgm:pt modelId="{E6FDEA59-122F-4235-8D3A-FDF29B69A2B0}" type="pres">
      <dgm:prSet presAssocID="{9E64A940-4667-4AB9-9552-5EA50A0D9FD1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70325-58DC-4AE6-8112-07D8CAEA3574}" type="pres">
      <dgm:prSet presAssocID="{7F1A4168-13CC-4DFF-A7AF-3E6DF52A35BC}" presName="parTrans" presStyleLbl="sibTrans2D1" presStyleIdx="2" presStyleCnt="10"/>
      <dgm:spPr/>
      <dgm:t>
        <a:bodyPr/>
        <a:lstStyle/>
        <a:p>
          <a:endParaRPr lang="en-US"/>
        </a:p>
      </dgm:t>
    </dgm:pt>
    <dgm:pt modelId="{4251C5E6-515D-4D2D-A8A1-09F96972C93D}" type="pres">
      <dgm:prSet presAssocID="{7F1A4168-13CC-4DFF-A7AF-3E6DF52A35BC}" presName="connectorText" presStyleLbl="sibTrans2D1" presStyleIdx="2" presStyleCnt="10"/>
      <dgm:spPr/>
      <dgm:t>
        <a:bodyPr/>
        <a:lstStyle/>
        <a:p>
          <a:endParaRPr lang="en-US"/>
        </a:p>
      </dgm:t>
    </dgm:pt>
    <dgm:pt modelId="{CD03FE13-C041-43AD-8E68-D2BD42E5F7B3}" type="pres">
      <dgm:prSet presAssocID="{B101C41C-3B3F-4167-847B-CBB98461DBD5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3CC79-B525-4423-B8CB-E1DE61D8982C}" type="pres">
      <dgm:prSet presAssocID="{3A2D9F00-E8C3-4611-B847-8AC819679AA1}" presName="parTrans" presStyleLbl="sibTrans2D1" presStyleIdx="3" presStyleCnt="10"/>
      <dgm:spPr/>
      <dgm:t>
        <a:bodyPr/>
        <a:lstStyle/>
        <a:p>
          <a:endParaRPr lang="en-US"/>
        </a:p>
      </dgm:t>
    </dgm:pt>
    <dgm:pt modelId="{6D02A160-3CCB-40C4-A932-FBAA209C4B8E}" type="pres">
      <dgm:prSet presAssocID="{3A2D9F00-E8C3-4611-B847-8AC819679AA1}" presName="connectorText" presStyleLbl="sibTrans2D1" presStyleIdx="3" presStyleCnt="10"/>
      <dgm:spPr/>
      <dgm:t>
        <a:bodyPr/>
        <a:lstStyle/>
        <a:p>
          <a:endParaRPr lang="en-US"/>
        </a:p>
      </dgm:t>
    </dgm:pt>
    <dgm:pt modelId="{F7F86094-9D24-4211-9558-3AB563335FEE}" type="pres">
      <dgm:prSet presAssocID="{CD405772-BB68-494A-9025-2C06205BBBE1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0992B-0471-4200-AC41-B7027FF117B3}" type="pres">
      <dgm:prSet presAssocID="{E9241AFB-5C3C-4163-9D36-51648F9BAD20}" presName="parTrans" presStyleLbl="sibTrans2D1" presStyleIdx="4" presStyleCnt="10"/>
      <dgm:spPr/>
      <dgm:t>
        <a:bodyPr/>
        <a:lstStyle/>
        <a:p>
          <a:endParaRPr lang="en-US"/>
        </a:p>
      </dgm:t>
    </dgm:pt>
    <dgm:pt modelId="{80544B78-54A6-4B8E-ABC8-E57A04B1D33E}" type="pres">
      <dgm:prSet presAssocID="{E9241AFB-5C3C-4163-9D36-51648F9BAD20}" presName="connectorText" presStyleLbl="sibTrans2D1" presStyleIdx="4" presStyleCnt="10"/>
      <dgm:spPr/>
      <dgm:t>
        <a:bodyPr/>
        <a:lstStyle/>
        <a:p>
          <a:endParaRPr lang="en-US"/>
        </a:p>
      </dgm:t>
    </dgm:pt>
    <dgm:pt modelId="{BCC6908D-DE81-4CE6-910E-FA2CD1EC5A2F}" type="pres">
      <dgm:prSet presAssocID="{EE71684C-BA32-46A9-BFEF-4C66C7FFC58D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9C5469-CD55-4087-A5F7-350A12ABA2F7}" type="pres">
      <dgm:prSet presAssocID="{D5387BF0-E74A-47E3-A4AA-30E8F1152D3B}" presName="parTrans" presStyleLbl="sibTrans2D1" presStyleIdx="5" presStyleCnt="10"/>
      <dgm:spPr/>
      <dgm:t>
        <a:bodyPr/>
        <a:lstStyle/>
        <a:p>
          <a:endParaRPr lang="en-US"/>
        </a:p>
      </dgm:t>
    </dgm:pt>
    <dgm:pt modelId="{B490225D-ED7D-4EC1-AFBD-8AA149D4F027}" type="pres">
      <dgm:prSet presAssocID="{D5387BF0-E74A-47E3-A4AA-30E8F1152D3B}" presName="connectorText" presStyleLbl="sibTrans2D1" presStyleIdx="5" presStyleCnt="10"/>
      <dgm:spPr/>
      <dgm:t>
        <a:bodyPr/>
        <a:lstStyle/>
        <a:p>
          <a:endParaRPr lang="en-US"/>
        </a:p>
      </dgm:t>
    </dgm:pt>
    <dgm:pt modelId="{383FF853-84F7-4B15-86BA-C502A2C99C2F}" type="pres">
      <dgm:prSet presAssocID="{99F605C1-D79B-4C07-83DF-F9EEB19CD17C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9C42ED-82E6-485D-8D7D-62FC16D711FF}" type="pres">
      <dgm:prSet presAssocID="{1C205C96-3679-49EF-93BD-D480185A6BD1}" presName="parTrans" presStyleLbl="sibTrans2D1" presStyleIdx="6" presStyleCnt="10"/>
      <dgm:spPr/>
      <dgm:t>
        <a:bodyPr/>
        <a:lstStyle/>
        <a:p>
          <a:endParaRPr lang="en-US"/>
        </a:p>
      </dgm:t>
    </dgm:pt>
    <dgm:pt modelId="{885756D0-CDCD-4C82-9E66-2E536C706087}" type="pres">
      <dgm:prSet presAssocID="{1C205C96-3679-49EF-93BD-D480185A6BD1}" presName="connectorText" presStyleLbl="sibTrans2D1" presStyleIdx="6" presStyleCnt="10"/>
      <dgm:spPr/>
      <dgm:t>
        <a:bodyPr/>
        <a:lstStyle/>
        <a:p>
          <a:endParaRPr lang="en-US"/>
        </a:p>
      </dgm:t>
    </dgm:pt>
    <dgm:pt modelId="{0A658D60-CEAD-46A0-A5ED-600B53AF9BDD}" type="pres">
      <dgm:prSet presAssocID="{A56BC00A-CB52-446C-88D8-EB2C2B2F274D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6AFA88-6853-4BD6-BBE2-D9A23006607F}" type="pres">
      <dgm:prSet presAssocID="{46151CB3-4DCA-464B-B1EC-E4EC703BBCF1}" presName="parTrans" presStyleLbl="sibTrans2D1" presStyleIdx="7" presStyleCnt="10"/>
      <dgm:spPr/>
      <dgm:t>
        <a:bodyPr/>
        <a:lstStyle/>
        <a:p>
          <a:endParaRPr lang="en-US"/>
        </a:p>
      </dgm:t>
    </dgm:pt>
    <dgm:pt modelId="{77C7F114-B202-4B12-BF2C-A9FD41EDC89B}" type="pres">
      <dgm:prSet presAssocID="{46151CB3-4DCA-464B-B1EC-E4EC703BBCF1}" presName="connectorText" presStyleLbl="sibTrans2D1" presStyleIdx="7" presStyleCnt="10"/>
      <dgm:spPr/>
      <dgm:t>
        <a:bodyPr/>
        <a:lstStyle/>
        <a:p>
          <a:endParaRPr lang="en-US"/>
        </a:p>
      </dgm:t>
    </dgm:pt>
    <dgm:pt modelId="{AA6DDCD6-E131-4AD5-A278-3E56DE41A016}" type="pres">
      <dgm:prSet presAssocID="{FA74DF82-292F-423B-9D0E-982F5FCB5B0F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70E3DD-2C7F-4E80-BAF6-2965F46D4FCF}" type="pres">
      <dgm:prSet presAssocID="{111C517D-1D13-479D-B115-D190E912B060}" presName="parTrans" presStyleLbl="sibTrans2D1" presStyleIdx="8" presStyleCnt="10"/>
      <dgm:spPr/>
      <dgm:t>
        <a:bodyPr/>
        <a:lstStyle/>
        <a:p>
          <a:endParaRPr lang="en-US"/>
        </a:p>
      </dgm:t>
    </dgm:pt>
    <dgm:pt modelId="{C178CADC-161C-47B6-B892-7B0C2E443886}" type="pres">
      <dgm:prSet presAssocID="{111C517D-1D13-479D-B115-D190E912B060}" presName="connectorText" presStyleLbl="sibTrans2D1" presStyleIdx="8" presStyleCnt="10"/>
      <dgm:spPr/>
      <dgm:t>
        <a:bodyPr/>
        <a:lstStyle/>
        <a:p>
          <a:endParaRPr lang="en-US"/>
        </a:p>
      </dgm:t>
    </dgm:pt>
    <dgm:pt modelId="{84E01FF7-4361-4E0A-9B4C-6B7C4A01D19A}" type="pres">
      <dgm:prSet presAssocID="{E84FF5D0-9BF4-4C22-B177-7AF62AEBADB2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1DE92-DCA6-4DD0-9770-4CCDDB97EB00}" type="pres">
      <dgm:prSet presAssocID="{781A902C-41E4-408A-B261-86BFE4411D63}" presName="parTrans" presStyleLbl="sibTrans2D1" presStyleIdx="9" presStyleCnt="10"/>
      <dgm:spPr/>
      <dgm:t>
        <a:bodyPr/>
        <a:lstStyle/>
        <a:p>
          <a:endParaRPr lang="en-US"/>
        </a:p>
      </dgm:t>
    </dgm:pt>
    <dgm:pt modelId="{90FD4285-8D20-4C26-A7C5-C8E541FE242B}" type="pres">
      <dgm:prSet presAssocID="{781A902C-41E4-408A-B261-86BFE4411D63}" presName="connectorText" presStyleLbl="sibTrans2D1" presStyleIdx="9" presStyleCnt="10"/>
      <dgm:spPr/>
      <dgm:t>
        <a:bodyPr/>
        <a:lstStyle/>
        <a:p>
          <a:endParaRPr lang="en-US"/>
        </a:p>
      </dgm:t>
    </dgm:pt>
    <dgm:pt modelId="{F4A3B16F-6370-49CE-887B-62DFEC37E673}" type="pres">
      <dgm:prSet presAssocID="{B2F20FB1-B165-4FD6-84F6-55F6C4FB563A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A87AD4-65CF-4418-BC5B-DA820EF130F9}" type="presOf" srcId="{781A902C-41E4-408A-B261-86BFE4411D63}" destId="{90FD4285-8D20-4C26-A7C5-C8E541FE242B}" srcOrd="1" destOrd="0" presId="urn:microsoft.com/office/officeart/2005/8/layout/radial5"/>
    <dgm:cxn modelId="{79614CFC-7ABC-45EC-BC42-35CB38CE8375}" type="presOf" srcId="{46151CB3-4DCA-464B-B1EC-E4EC703BBCF1}" destId="{616AFA88-6853-4BD6-BBE2-D9A23006607F}" srcOrd="0" destOrd="0" presId="urn:microsoft.com/office/officeart/2005/8/layout/radial5"/>
    <dgm:cxn modelId="{DCA959A7-8813-4DA4-9D66-5DC7493D54A0}" type="presOf" srcId="{9F50B4A9-0062-4DBD-A17E-CBAFFDB44A1D}" destId="{21D53E06-571B-4FE2-8CDB-CDE63BFC63D0}" srcOrd="0" destOrd="0" presId="urn:microsoft.com/office/officeart/2005/8/layout/radial5"/>
    <dgm:cxn modelId="{F0C5AD52-019F-4E95-BD6E-FC7C1CD6CF0A}" type="presOf" srcId="{7EF3496E-4153-4523-91E2-91C4155B2615}" destId="{4D8925DD-4609-4860-9A8B-262A90498395}" srcOrd="0" destOrd="0" presId="urn:microsoft.com/office/officeart/2005/8/layout/radial5"/>
    <dgm:cxn modelId="{93A79A72-A631-4668-B833-A7F8CDD48F0E}" type="presOf" srcId="{7F1A4168-13CC-4DFF-A7AF-3E6DF52A35BC}" destId="{4251C5E6-515D-4D2D-A8A1-09F96972C93D}" srcOrd="1" destOrd="0" presId="urn:microsoft.com/office/officeart/2005/8/layout/radial5"/>
    <dgm:cxn modelId="{EFEA31CA-0435-4016-A184-28C491843C6B}" type="presOf" srcId="{99F605C1-D79B-4C07-83DF-F9EEB19CD17C}" destId="{383FF853-84F7-4B15-86BA-C502A2C99C2F}" srcOrd="0" destOrd="0" presId="urn:microsoft.com/office/officeart/2005/8/layout/radial5"/>
    <dgm:cxn modelId="{E2CC329A-9850-4E87-8A2F-D6E32D0294B9}" type="presOf" srcId="{EE71684C-BA32-46A9-BFEF-4C66C7FFC58D}" destId="{BCC6908D-DE81-4CE6-910E-FA2CD1EC5A2F}" srcOrd="0" destOrd="0" presId="urn:microsoft.com/office/officeart/2005/8/layout/radial5"/>
    <dgm:cxn modelId="{08BB6379-92E0-4503-951A-0FA545B9B19B}" type="presOf" srcId="{BAF4C853-7E65-4D89-A124-D18F7E6A0B53}" destId="{EC9B506C-E466-427D-9D9A-33E0F4371F00}" srcOrd="0" destOrd="0" presId="urn:microsoft.com/office/officeart/2005/8/layout/radial5"/>
    <dgm:cxn modelId="{F3D140AA-D7A1-4C45-B83B-8649666B2A05}" type="presOf" srcId="{3A2D9F00-E8C3-4611-B847-8AC819679AA1}" destId="{55A3CC79-B525-4423-B8CB-E1DE61D8982C}" srcOrd="0" destOrd="0" presId="urn:microsoft.com/office/officeart/2005/8/layout/radial5"/>
    <dgm:cxn modelId="{E9B9304F-C621-430D-A250-36C3AB3401D1}" type="presOf" srcId="{111C517D-1D13-479D-B115-D190E912B060}" destId="{2970E3DD-2C7F-4E80-BAF6-2965F46D4FCF}" srcOrd="0" destOrd="0" presId="urn:microsoft.com/office/officeart/2005/8/layout/radial5"/>
    <dgm:cxn modelId="{A4474522-7BE4-4138-9310-1C8F4D7704E7}" type="presOf" srcId="{D5387BF0-E74A-47E3-A4AA-30E8F1152D3B}" destId="{2D9C5469-CD55-4087-A5F7-350A12ABA2F7}" srcOrd="0" destOrd="0" presId="urn:microsoft.com/office/officeart/2005/8/layout/radial5"/>
    <dgm:cxn modelId="{19A52022-FEC9-4B6F-BFB1-F19B622D70B6}" srcId="{7EF3496E-4153-4523-91E2-91C4155B2615}" destId="{9E64A940-4667-4AB9-9552-5EA50A0D9FD1}" srcOrd="1" destOrd="0" parTransId="{BAF4C853-7E65-4D89-A124-D18F7E6A0B53}" sibTransId="{A8A2EFAF-B165-4443-A724-298ADEEC6D5B}"/>
    <dgm:cxn modelId="{A178A06E-DA21-4475-88C2-B612033C973C}" type="presOf" srcId="{294BD1C8-20D6-4AC8-834B-72432D163B70}" destId="{C7054091-5156-4288-A787-33A5F8EF9ED5}" srcOrd="0" destOrd="0" presId="urn:microsoft.com/office/officeart/2005/8/layout/radial5"/>
    <dgm:cxn modelId="{7ECF5901-E663-4652-BC8E-E81A7D3E97EE}" type="presOf" srcId="{781A902C-41E4-408A-B261-86BFE4411D63}" destId="{0421DE92-DCA6-4DD0-9770-4CCDDB97EB00}" srcOrd="0" destOrd="0" presId="urn:microsoft.com/office/officeart/2005/8/layout/radial5"/>
    <dgm:cxn modelId="{5526A79D-1054-42E9-8BA2-AA37B4EB834F}" type="presOf" srcId="{3A2D9F00-E8C3-4611-B847-8AC819679AA1}" destId="{6D02A160-3CCB-40C4-A932-FBAA209C4B8E}" srcOrd="1" destOrd="0" presId="urn:microsoft.com/office/officeart/2005/8/layout/radial5"/>
    <dgm:cxn modelId="{0C6B7D31-4126-43CD-BC95-65E1253B4BE4}" type="presOf" srcId="{B2F20FB1-B165-4FD6-84F6-55F6C4FB563A}" destId="{F4A3B16F-6370-49CE-887B-62DFEC37E673}" srcOrd="0" destOrd="0" presId="urn:microsoft.com/office/officeart/2005/8/layout/radial5"/>
    <dgm:cxn modelId="{832B47C4-5246-4D3D-B14A-851F1901E26E}" type="presOf" srcId="{E9241AFB-5C3C-4163-9D36-51648F9BAD20}" destId="{80544B78-54A6-4B8E-ABC8-E57A04B1D33E}" srcOrd="1" destOrd="0" presId="urn:microsoft.com/office/officeart/2005/8/layout/radial5"/>
    <dgm:cxn modelId="{B08377B8-84A5-4397-B43F-227C2CF56108}" type="presOf" srcId="{FA74DF82-292F-423B-9D0E-982F5FCB5B0F}" destId="{AA6DDCD6-E131-4AD5-A278-3E56DE41A016}" srcOrd="0" destOrd="0" presId="urn:microsoft.com/office/officeart/2005/8/layout/radial5"/>
    <dgm:cxn modelId="{526C56A1-0B84-4591-B0EC-D58A65DB8794}" type="presOf" srcId="{CD405772-BB68-494A-9025-2C06205BBBE1}" destId="{F7F86094-9D24-4211-9558-3AB563335FEE}" srcOrd="0" destOrd="0" presId="urn:microsoft.com/office/officeart/2005/8/layout/radial5"/>
    <dgm:cxn modelId="{D1AD0106-BC01-41D9-974C-A7058AC7F547}" type="presOf" srcId="{1C205C96-3679-49EF-93BD-D480185A6BD1}" destId="{885756D0-CDCD-4C82-9E66-2E536C706087}" srcOrd="1" destOrd="0" presId="urn:microsoft.com/office/officeart/2005/8/layout/radial5"/>
    <dgm:cxn modelId="{A05C06AC-8179-45DC-827E-1E632F2F35B3}" srcId="{9F50B4A9-0062-4DBD-A17E-CBAFFDB44A1D}" destId="{7EF3496E-4153-4523-91E2-91C4155B2615}" srcOrd="0" destOrd="0" parTransId="{5133B25A-A5ED-44F8-AA30-6B6703B94CEA}" sibTransId="{64E1EDC0-048F-4666-B03F-E53871910BAA}"/>
    <dgm:cxn modelId="{7D0A4DD5-6B84-4178-A158-C1849F3926EF}" type="presOf" srcId="{46151CB3-4DCA-464B-B1EC-E4EC703BBCF1}" destId="{77C7F114-B202-4B12-BF2C-A9FD41EDC89B}" srcOrd="1" destOrd="0" presId="urn:microsoft.com/office/officeart/2005/8/layout/radial5"/>
    <dgm:cxn modelId="{87153F04-CB0E-436D-9D05-271633DC6EEE}" type="presOf" srcId="{9E64A940-4667-4AB9-9552-5EA50A0D9FD1}" destId="{E6FDEA59-122F-4235-8D3A-FDF29B69A2B0}" srcOrd="0" destOrd="0" presId="urn:microsoft.com/office/officeart/2005/8/layout/radial5"/>
    <dgm:cxn modelId="{0FDA4663-FD7C-40D8-941A-D12E0329D25A}" srcId="{7EF3496E-4153-4523-91E2-91C4155B2615}" destId="{FA74DF82-292F-423B-9D0E-982F5FCB5B0F}" srcOrd="7" destOrd="0" parTransId="{46151CB3-4DCA-464B-B1EC-E4EC703BBCF1}" sibTransId="{5B23E4A3-E36B-4449-AECA-606BEE535DFA}"/>
    <dgm:cxn modelId="{8680B794-3473-410B-B679-3132AC5E4207}" type="presOf" srcId="{E84FF5D0-9BF4-4C22-B177-7AF62AEBADB2}" destId="{84E01FF7-4361-4E0A-9B4C-6B7C4A01D19A}" srcOrd="0" destOrd="0" presId="urn:microsoft.com/office/officeart/2005/8/layout/radial5"/>
    <dgm:cxn modelId="{71D0042D-B9D4-43CB-B70D-2774660C68F5}" type="presOf" srcId="{111C517D-1D13-479D-B115-D190E912B060}" destId="{C178CADC-161C-47B6-B892-7B0C2E443886}" srcOrd="1" destOrd="0" presId="urn:microsoft.com/office/officeart/2005/8/layout/radial5"/>
    <dgm:cxn modelId="{AD95E510-3D3C-4E53-8C7B-068105AEB604}" srcId="{7EF3496E-4153-4523-91E2-91C4155B2615}" destId="{294BD1C8-20D6-4AC8-834B-72432D163B70}" srcOrd="0" destOrd="0" parTransId="{67FE0229-E8CE-4A88-98E0-B551C37B96EF}" sibTransId="{10615080-A376-4464-B57C-8E912D781F56}"/>
    <dgm:cxn modelId="{D44A40FC-8BD3-4BE2-81AB-CBF14BFE42B3}" srcId="{7EF3496E-4153-4523-91E2-91C4155B2615}" destId="{B2F20FB1-B165-4FD6-84F6-55F6C4FB563A}" srcOrd="9" destOrd="0" parTransId="{781A902C-41E4-408A-B261-86BFE4411D63}" sibTransId="{E538AB9F-EFDA-465A-8C17-05D80572650E}"/>
    <dgm:cxn modelId="{60C99CEE-8701-42CF-A1DD-96FD1403DEE6}" type="presOf" srcId="{7F1A4168-13CC-4DFF-A7AF-3E6DF52A35BC}" destId="{C7F70325-58DC-4AE6-8112-07D8CAEA3574}" srcOrd="0" destOrd="0" presId="urn:microsoft.com/office/officeart/2005/8/layout/radial5"/>
    <dgm:cxn modelId="{C152C437-2313-4B80-9B34-B565B02CDDAC}" type="presOf" srcId="{67FE0229-E8CE-4A88-98E0-B551C37B96EF}" destId="{BCAB9CDF-24CE-4B5D-9254-A7AE76839908}" srcOrd="1" destOrd="0" presId="urn:microsoft.com/office/officeart/2005/8/layout/radial5"/>
    <dgm:cxn modelId="{B3FE23CA-CE0A-4406-B7EB-58BB9886F4A8}" srcId="{7EF3496E-4153-4523-91E2-91C4155B2615}" destId="{99F605C1-D79B-4C07-83DF-F9EEB19CD17C}" srcOrd="5" destOrd="0" parTransId="{D5387BF0-E74A-47E3-A4AA-30E8F1152D3B}" sibTransId="{2051B0FB-53C4-4C63-9374-EB2E8066DDED}"/>
    <dgm:cxn modelId="{6BC90F0E-1301-4681-893C-63ED8CA2EBBF}" srcId="{7EF3496E-4153-4523-91E2-91C4155B2615}" destId="{CD405772-BB68-494A-9025-2C06205BBBE1}" srcOrd="3" destOrd="0" parTransId="{3A2D9F00-E8C3-4611-B847-8AC819679AA1}" sibTransId="{82578BF0-23EB-4539-BB37-975C4D21CB8D}"/>
    <dgm:cxn modelId="{8D13F87B-BA9E-49A8-98B5-72F855CE4621}" type="presOf" srcId="{67FE0229-E8CE-4A88-98E0-B551C37B96EF}" destId="{2B137211-DF57-406F-AD5D-4185990FA6AA}" srcOrd="0" destOrd="0" presId="urn:microsoft.com/office/officeart/2005/8/layout/radial5"/>
    <dgm:cxn modelId="{F8FF54C8-2F8E-444A-A523-81ED635A4364}" type="presOf" srcId="{1C205C96-3679-49EF-93BD-D480185A6BD1}" destId="{4D9C42ED-82E6-485D-8D7D-62FC16D711FF}" srcOrd="0" destOrd="0" presId="urn:microsoft.com/office/officeart/2005/8/layout/radial5"/>
    <dgm:cxn modelId="{FC2225DE-496A-4B3C-AC64-BE7583883774}" srcId="{7EF3496E-4153-4523-91E2-91C4155B2615}" destId="{B101C41C-3B3F-4167-847B-CBB98461DBD5}" srcOrd="2" destOrd="0" parTransId="{7F1A4168-13CC-4DFF-A7AF-3E6DF52A35BC}" sibTransId="{4269EAE0-3263-4187-AEC7-EDE444F35E88}"/>
    <dgm:cxn modelId="{65864E35-C89B-4531-B0BE-1CB5D04FF584}" type="presOf" srcId="{A56BC00A-CB52-446C-88D8-EB2C2B2F274D}" destId="{0A658D60-CEAD-46A0-A5ED-600B53AF9BDD}" srcOrd="0" destOrd="0" presId="urn:microsoft.com/office/officeart/2005/8/layout/radial5"/>
    <dgm:cxn modelId="{FEE77EAE-126C-4F98-AF37-4454DCF74B0D}" type="presOf" srcId="{D5387BF0-E74A-47E3-A4AA-30E8F1152D3B}" destId="{B490225D-ED7D-4EC1-AFBD-8AA149D4F027}" srcOrd="1" destOrd="0" presId="urn:microsoft.com/office/officeart/2005/8/layout/radial5"/>
    <dgm:cxn modelId="{D60EFB9D-ED23-4527-8918-D8683004D1A0}" srcId="{7EF3496E-4153-4523-91E2-91C4155B2615}" destId="{A56BC00A-CB52-446C-88D8-EB2C2B2F274D}" srcOrd="6" destOrd="0" parTransId="{1C205C96-3679-49EF-93BD-D480185A6BD1}" sibTransId="{A0ED6139-AA7E-44F7-810C-F0DCFCD75C3D}"/>
    <dgm:cxn modelId="{E9606473-CAAA-4A4E-A00B-E04F1991E8A4}" type="presOf" srcId="{B101C41C-3B3F-4167-847B-CBB98461DBD5}" destId="{CD03FE13-C041-43AD-8E68-D2BD42E5F7B3}" srcOrd="0" destOrd="0" presId="urn:microsoft.com/office/officeart/2005/8/layout/radial5"/>
    <dgm:cxn modelId="{5F8BABE3-2E83-43F9-87B8-FE682C46ECC8}" srcId="{7EF3496E-4153-4523-91E2-91C4155B2615}" destId="{EE71684C-BA32-46A9-BFEF-4C66C7FFC58D}" srcOrd="4" destOrd="0" parTransId="{E9241AFB-5C3C-4163-9D36-51648F9BAD20}" sibTransId="{EB4499C9-29D4-4B8B-A2D1-DC2A8AC8E9CD}"/>
    <dgm:cxn modelId="{BD15C1ED-33DE-4710-B04D-6D9D1B7499BE}" type="presOf" srcId="{E9241AFB-5C3C-4163-9D36-51648F9BAD20}" destId="{0130992B-0471-4200-AC41-B7027FF117B3}" srcOrd="0" destOrd="0" presId="urn:microsoft.com/office/officeart/2005/8/layout/radial5"/>
    <dgm:cxn modelId="{298A3581-05FE-4F56-A9EC-CA296FC72C51}" type="presOf" srcId="{BAF4C853-7E65-4D89-A124-D18F7E6A0B53}" destId="{54733BFA-24B7-4589-BD63-D88798A008D7}" srcOrd="1" destOrd="0" presId="urn:microsoft.com/office/officeart/2005/8/layout/radial5"/>
    <dgm:cxn modelId="{18D3A4E8-5F46-44E1-B83A-DB265B5D751B}" srcId="{7EF3496E-4153-4523-91E2-91C4155B2615}" destId="{E84FF5D0-9BF4-4C22-B177-7AF62AEBADB2}" srcOrd="8" destOrd="0" parTransId="{111C517D-1D13-479D-B115-D190E912B060}" sibTransId="{288AD061-5BA2-45DE-9068-2771642961CD}"/>
    <dgm:cxn modelId="{7D1EE114-74AC-4106-9EA9-D1BDC3ECA340}" type="presParOf" srcId="{21D53E06-571B-4FE2-8CDB-CDE63BFC63D0}" destId="{4D8925DD-4609-4860-9A8B-262A90498395}" srcOrd="0" destOrd="0" presId="urn:microsoft.com/office/officeart/2005/8/layout/radial5"/>
    <dgm:cxn modelId="{93265D6F-AAA1-4855-B3DC-7AFF7593EBB8}" type="presParOf" srcId="{21D53E06-571B-4FE2-8CDB-CDE63BFC63D0}" destId="{2B137211-DF57-406F-AD5D-4185990FA6AA}" srcOrd="1" destOrd="0" presId="urn:microsoft.com/office/officeart/2005/8/layout/radial5"/>
    <dgm:cxn modelId="{9F886BD4-C6B5-449C-B2BD-40CA706E9454}" type="presParOf" srcId="{2B137211-DF57-406F-AD5D-4185990FA6AA}" destId="{BCAB9CDF-24CE-4B5D-9254-A7AE76839908}" srcOrd="0" destOrd="0" presId="urn:microsoft.com/office/officeart/2005/8/layout/radial5"/>
    <dgm:cxn modelId="{FB7958C8-D5AD-47B7-B6EF-0A6269D5B99C}" type="presParOf" srcId="{21D53E06-571B-4FE2-8CDB-CDE63BFC63D0}" destId="{C7054091-5156-4288-A787-33A5F8EF9ED5}" srcOrd="2" destOrd="0" presId="urn:microsoft.com/office/officeart/2005/8/layout/radial5"/>
    <dgm:cxn modelId="{BF93B39B-C7A9-4BBD-AD15-9D1BF8E55DA1}" type="presParOf" srcId="{21D53E06-571B-4FE2-8CDB-CDE63BFC63D0}" destId="{EC9B506C-E466-427D-9D9A-33E0F4371F00}" srcOrd="3" destOrd="0" presId="urn:microsoft.com/office/officeart/2005/8/layout/radial5"/>
    <dgm:cxn modelId="{6663EB10-2A5F-4558-B2B0-48A1438CAF20}" type="presParOf" srcId="{EC9B506C-E466-427D-9D9A-33E0F4371F00}" destId="{54733BFA-24B7-4589-BD63-D88798A008D7}" srcOrd="0" destOrd="0" presId="urn:microsoft.com/office/officeart/2005/8/layout/radial5"/>
    <dgm:cxn modelId="{6267604F-38AF-485A-AB57-257F481DA621}" type="presParOf" srcId="{21D53E06-571B-4FE2-8CDB-CDE63BFC63D0}" destId="{E6FDEA59-122F-4235-8D3A-FDF29B69A2B0}" srcOrd="4" destOrd="0" presId="urn:microsoft.com/office/officeart/2005/8/layout/radial5"/>
    <dgm:cxn modelId="{AD7AFCA3-0D71-49D1-ACF6-384EC93CFE05}" type="presParOf" srcId="{21D53E06-571B-4FE2-8CDB-CDE63BFC63D0}" destId="{C7F70325-58DC-4AE6-8112-07D8CAEA3574}" srcOrd="5" destOrd="0" presId="urn:microsoft.com/office/officeart/2005/8/layout/radial5"/>
    <dgm:cxn modelId="{B0314B03-A3F4-45E0-B978-085D91D7134E}" type="presParOf" srcId="{C7F70325-58DC-4AE6-8112-07D8CAEA3574}" destId="{4251C5E6-515D-4D2D-A8A1-09F96972C93D}" srcOrd="0" destOrd="0" presId="urn:microsoft.com/office/officeart/2005/8/layout/radial5"/>
    <dgm:cxn modelId="{F6EC3C08-8698-4D1B-9AE8-E92BADEE370C}" type="presParOf" srcId="{21D53E06-571B-4FE2-8CDB-CDE63BFC63D0}" destId="{CD03FE13-C041-43AD-8E68-D2BD42E5F7B3}" srcOrd="6" destOrd="0" presId="urn:microsoft.com/office/officeart/2005/8/layout/radial5"/>
    <dgm:cxn modelId="{2A71AE4D-4A03-4497-9403-C82CAF50EFB9}" type="presParOf" srcId="{21D53E06-571B-4FE2-8CDB-CDE63BFC63D0}" destId="{55A3CC79-B525-4423-B8CB-E1DE61D8982C}" srcOrd="7" destOrd="0" presId="urn:microsoft.com/office/officeart/2005/8/layout/radial5"/>
    <dgm:cxn modelId="{5D60605A-75BA-4C2E-9828-F7CBFF1352E9}" type="presParOf" srcId="{55A3CC79-B525-4423-B8CB-E1DE61D8982C}" destId="{6D02A160-3CCB-40C4-A932-FBAA209C4B8E}" srcOrd="0" destOrd="0" presId="urn:microsoft.com/office/officeart/2005/8/layout/radial5"/>
    <dgm:cxn modelId="{80B3A7CF-1949-4152-B7FB-F08C38A3B51F}" type="presParOf" srcId="{21D53E06-571B-4FE2-8CDB-CDE63BFC63D0}" destId="{F7F86094-9D24-4211-9558-3AB563335FEE}" srcOrd="8" destOrd="0" presId="urn:microsoft.com/office/officeart/2005/8/layout/radial5"/>
    <dgm:cxn modelId="{327E4234-F17E-4A7D-A6BA-EF0D5BC32BE0}" type="presParOf" srcId="{21D53E06-571B-4FE2-8CDB-CDE63BFC63D0}" destId="{0130992B-0471-4200-AC41-B7027FF117B3}" srcOrd="9" destOrd="0" presId="urn:microsoft.com/office/officeart/2005/8/layout/radial5"/>
    <dgm:cxn modelId="{BD3C37F9-8D31-4CE4-B86B-9764286825B1}" type="presParOf" srcId="{0130992B-0471-4200-AC41-B7027FF117B3}" destId="{80544B78-54A6-4B8E-ABC8-E57A04B1D33E}" srcOrd="0" destOrd="0" presId="urn:microsoft.com/office/officeart/2005/8/layout/radial5"/>
    <dgm:cxn modelId="{B23F70B6-D68B-4D51-9393-56022C3A5A33}" type="presParOf" srcId="{21D53E06-571B-4FE2-8CDB-CDE63BFC63D0}" destId="{BCC6908D-DE81-4CE6-910E-FA2CD1EC5A2F}" srcOrd="10" destOrd="0" presId="urn:microsoft.com/office/officeart/2005/8/layout/radial5"/>
    <dgm:cxn modelId="{EA32840D-898C-4E80-9736-CB7A1E2F8FAC}" type="presParOf" srcId="{21D53E06-571B-4FE2-8CDB-CDE63BFC63D0}" destId="{2D9C5469-CD55-4087-A5F7-350A12ABA2F7}" srcOrd="11" destOrd="0" presId="urn:microsoft.com/office/officeart/2005/8/layout/radial5"/>
    <dgm:cxn modelId="{3CE11D88-8244-423C-A45F-9844880A4B2C}" type="presParOf" srcId="{2D9C5469-CD55-4087-A5F7-350A12ABA2F7}" destId="{B490225D-ED7D-4EC1-AFBD-8AA149D4F027}" srcOrd="0" destOrd="0" presId="urn:microsoft.com/office/officeart/2005/8/layout/radial5"/>
    <dgm:cxn modelId="{ACAAD7D5-CD10-4541-BE60-83B9D00DD325}" type="presParOf" srcId="{21D53E06-571B-4FE2-8CDB-CDE63BFC63D0}" destId="{383FF853-84F7-4B15-86BA-C502A2C99C2F}" srcOrd="12" destOrd="0" presId="urn:microsoft.com/office/officeart/2005/8/layout/radial5"/>
    <dgm:cxn modelId="{9483E932-FE25-404E-AAF6-6F987D633689}" type="presParOf" srcId="{21D53E06-571B-4FE2-8CDB-CDE63BFC63D0}" destId="{4D9C42ED-82E6-485D-8D7D-62FC16D711FF}" srcOrd="13" destOrd="0" presId="urn:microsoft.com/office/officeart/2005/8/layout/radial5"/>
    <dgm:cxn modelId="{8D2709CD-12B2-460D-B88B-0CA35F97D3D2}" type="presParOf" srcId="{4D9C42ED-82E6-485D-8D7D-62FC16D711FF}" destId="{885756D0-CDCD-4C82-9E66-2E536C706087}" srcOrd="0" destOrd="0" presId="urn:microsoft.com/office/officeart/2005/8/layout/radial5"/>
    <dgm:cxn modelId="{7C0BCEC5-8910-415D-BB0C-4A83A4486964}" type="presParOf" srcId="{21D53E06-571B-4FE2-8CDB-CDE63BFC63D0}" destId="{0A658D60-CEAD-46A0-A5ED-600B53AF9BDD}" srcOrd="14" destOrd="0" presId="urn:microsoft.com/office/officeart/2005/8/layout/radial5"/>
    <dgm:cxn modelId="{BD6C3F4D-F8A4-4D94-986A-B53E8C4E1518}" type="presParOf" srcId="{21D53E06-571B-4FE2-8CDB-CDE63BFC63D0}" destId="{616AFA88-6853-4BD6-BBE2-D9A23006607F}" srcOrd="15" destOrd="0" presId="urn:microsoft.com/office/officeart/2005/8/layout/radial5"/>
    <dgm:cxn modelId="{3E2D4368-BE67-49AC-8022-A8DDD2C3DECF}" type="presParOf" srcId="{616AFA88-6853-4BD6-BBE2-D9A23006607F}" destId="{77C7F114-B202-4B12-BF2C-A9FD41EDC89B}" srcOrd="0" destOrd="0" presId="urn:microsoft.com/office/officeart/2005/8/layout/radial5"/>
    <dgm:cxn modelId="{6A3BD1E3-2FED-470A-9D4E-8F39640067BC}" type="presParOf" srcId="{21D53E06-571B-4FE2-8CDB-CDE63BFC63D0}" destId="{AA6DDCD6-E131-4AD5-A278-3E56DE41A016}" srcOrd="16" destOrd="0" presId="urn:microsoft.com/office/officeart/2005/8/layout/radial5"/>
    <dgm:cxn modelId="{59BEE928-8AAA-4D7A-8273-8ED7444A3882}" type="presParOf" srcId="{21D53E06-571B-4FE2-8CDB-CDE63BFC63D0}" destId="{2970E3DD-2C7F-4E80-BAF6-2965F46D4FCF}" srcOrd="17" destOrd="0" presId="urn:microsoft.com/office/officeart/2005/8/layout/radial5"/>
    <dgm:cxn modelId="{5437E831-F322-4AAC-812B-4FD58E16F2FD}" type="presParOf" srcId="{2970E3DD-2C7F-4E80-BAF6-2965F46D4FCF}" destId="{C178CADC-161C-47B6-B892-7B0C2E443886}" srcOrd="0" destOrd="0" presId="urn:microsoft.com/office/officeart/2005/8/layout/radial5"/>
    <dgm:cxn modelId="{3F765A1C-1130-4F10-9B39-FC8FF19EE40D}" type="presParOf" srcId="{21D53E06-571B-4FE2-8CDB-CDE63BFC63D0}" destId="{84E01FF7-4361-4E0A-9B4C-6B7C4A01D19A}" srcOrd="18" destOrd="0" presId="urn:microsoft.com/office/officeart/2005/8/layout/radial5"/>
    <dgm:cxn modelId="{9CFBE46C-E989-4E3E-A4A3-1169E6E56A9C}" type="presParOf" srcId="{21D53E06-571B-4FE2-8CDB-CDE63BFC63D0}" destId="{0421DE92-DCA6-4DD0-9770-4CCDDB97EB00}" srcOrd="19" destOrd="0" presId="urn:microsoft.com/office/officeart/2005/8/layout/radial5"/>
    <dgm:cxn modelId="{E69DD80F-DB16-482D-BBB6-1860D9A05E7D}" type="presParOf" srcId="{0421DE92-DCA6-4DD0-9770-4CCDDB97EB00}" destId="{90FD4285-8D20-4C26-A7C5-C8E541FE242B}" srcOrd="0" destOrd="0" presId="urn:microsoft.com/office/officeart/2005/8/layout/radial5"/>
    <dgm:cxn modelId="{4D778A7C-D64D-4C0C-9BEC-9320F5AB0BF8}" type="presParOf" srcId="{21D53E06-571B-4FE2-8CDB-CDE63BFC63D0}" destId="{F4A3B16F-6370-49CE-887B-62DFEC37E673}" srcOrd="20" destOrd="0" presId="urn:microsoft.com/office/officeart/2005/8/layout/radial5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925DD-4609-4860-9A8B-262A90498395}">
      <dsp:nvSpPr>
        <dsp:cNvPr id="0" name=""/>
        <dsp:cNvSpPr/>
      </dsp:nvSpPr>
      <dsp:spPr>
        <a:xfrm>
          <a:off x="3500437" y="2433637"/>
          <a:ext cx="1533524" cy="1533524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900" kern="1200" dirty="0" smtClean="0"/>
            <a:t>Ciclo de desarrollo</a:t>
          </a:r>
          <a:endParaRPr lang="en-US" sz="1900" kern="1200" dirty="0"/>
        </a:p>
      </dsp:txBody>
      <dsp:txXfrm>
        <a:off x="3725016" y="2658216"/>
        <a:ext cx="1084366" cy="1084366"/>
      </dsp:txXfrm>
    </dsp:sp>
    <dsp:sp modelId="{2B137211-DF57-406F-AD5D-4185990FA6AA}">
      <dsp:nvSpPr>
        <dsp:cNvPr id="0" name=""/>
        <dsp:cNvSpPr/>
      </dsp:nvSpPr>
      <dsp:spPr>
        <a:xfrm rot="16200000">
          <a:off x="3948207" y="1589121"/>
          <a:ext cx="637985" cy="5213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026417" y="1771611"/>
        <a:ext cx="481566" cy="312838"/>
      </dsp:txXfrm>
    </dsp:sp>
    <dsp:sp modelId="{C7054091-5156-4288-A787-33A5F8EF9ED5}">
      <dsp:nvSpPr>
        <dsp:cNvPr id="0" name=""/>
        <dsp:cNvSpPr/>
      </dsp:nvSpPr>
      <dsp:spPr>
        <a:xfrm>
          <a:off x="3653789" y="3071"/>
          <a:ext cx="1226820" cy="122682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100" kern="1200" dirty="0" smtClean="0"/>
            <a:t>Comprender los modelos</a:t>
          </a:r>
          <a:endParaRPr lang="en-US" sz="1100" kern="1200" dirty="0"/>
        </a:p>
      </dsp:txBody>
      <dsp:txXfrm>
        <a:off x="3833453" y="182735"/>
        <a:ext cx="867492" cy="867492"/>
      </dsp:txXfrm>
    </dsp:sp>
    <dsp:sp modelId="{EC9B506C-E466-427D-9D9A-33E0F4371F00}">
      <dsp:nvSpPr>
        <dsp:cNvPr id="0" name=""/>
        <dsp:cNvSpPr/>
      </dsp:nvSpPr>
      <dsp:spPr>
        <a:xfrm rot="18360000">
          <a:off x="4742057" y="1847059"/>
          <a:ext cx="637985" cy="5213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63930"/>
                <a:satOff val="1422"/>
                <a:lumOff val="1939"/>
                <a:alphaOff val="0"/>
                <a:shade val="51000"/>
                <a:satMod val="130000"/>
              </a:schemeClr>
            </a:gs>
            <a:gs pos="80000">
              <a:schemeClr val="accent3">
                <a:hueOff val="263930"/>
                <a:satOff val="1422"/>
                <a:lumOff val="1939"/>
                <a:alphaOff val="0"/>
                <a:shade val="93000"/>
                <a:satMod val="130000"/>
              </a:schemeClr>
            </a:gs>
            <a:gs pos="100000">
              <a:schemeClr val="accent3">
                <a:hueOff val="263930"/>
                <a:satOff val="1422"/>
                <a:lumOff val="19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774296" y="2014612"/>
        <a:ext cx="481566" cy="312838"/>
      </dsp:txXfrm>
    </dsp:sp>
    <dsp:sp modelId="{E6FDEA59-122F-4235-8D3A-FDF29B69A2B0}">
      <dsp:nvSpPr>
        <dsp:cNvPr id="0" name=""/>
        <dsp:cNvSpPr/>
      </dsp:nvSpPr>
      <dsp:spPr>
        <a:xfrm>
          <a:off x="5172579" y="496555"/>
          <a:ext cx="1226820" cy="1226820"/>
        </a:xfrm>
        <a:prstGeom prst="ellipse">
          <a:avLst/>
        </a:prstGeom>
        <a:gradFill rotWithShape="0">
          <a:gsLst>
            <a:gs pos="0">
              <a:schemeClr val="accent3">
                <a:hueOff val="263930"/>
                <a:satOff val="1422"/>
                <a:lumOff val="1939"/>
                <a:alphaOff val="0"/>
                <a:shade val="51000"/>
                <a:satMod val="130000"/>
              </a:schemeClr>
            </a:gs>
            <a:gs pos="80000">
              <a:schemeClr val="accent3">
                <a:hueOff val="263930"/>
                <a:satOff val="1422"/>
                <a:lumOff val="1939"/>
                <a:alphaOff val="0"/>
                <a:shade val="93000"/>
                <a:satMod val="130000"/>
              </a:schemeClr>
            </a:gs>
            <a:gs pos="100000">
              <a:schemeClr val="accent3">
                <a:hueOff val="263930"/>
                <a:satOff val="1422"/>
                <a:lumOff val="19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100" kern="1200" dirty="0" smtClean="0"/>
            <a:t>Sincronizar con el control de versiones (</a:t>
          </a:r>
          <a:r>
            <a:rPr lang="es-CR" sz="1100" kern="1200" dirty="0" err="1" smtClean="0"/>
            <a:t>svn</a:t>
          </a:r>
          <a:r>
            <a:rPr lang="es-CR" sz="1100" kern="1200" dirty="0" smtClean="0"/>
            <a:t>, </a:t>
          </a:r>
          <a:r>
            <a:rPr lang="es-CR" sz="1100" kern="1200" dirty="0" err="1" smtClean="0"/>
            <a:t>git</a:t>
          </a:r>
          <a:r>
            <a:rPr lang="es-CR" sz="1100" kern="1200" dirty="0" smtClean="0"/>
            <a:t>, </a:t>
          </a:r>
          <a:r>
            <a:rPr lang="es-CR" sz="1100" kern="1200" dirty="0" err="1" smtClean="0"/>
            <a:t>etc</a:t>
          </a:r>
          <a:r>
            <a:rPr lang="es-CR" sz="1100" kern="1200" dirty="0" smtClean="0"/>
            <a:t>)</a:t>
          </a:r>
          <a:endParaRPr lang="en-US" sz="1100" kern="1200" dirty="0"/>
        </a:p>
      </dsp:txBody>
      <dsp:txXfrm>
        <a:off x="5352243" y="676219"/>
        <a:ext cx="867492" cy="867492"/>
      </dsp:txXfrm>
    </dsp:sp>
    <dsp:sp modelId="{C7F70325-58DC-4AE6-8112-07D8CAEA3574}">
      <dsp:nvSpPr>
        <dsp:cNvPr id="0" name=""/>
        <dsp:cNvSpPr/>
      </dsp:nvSpPr>
      <dsp:spPr>
        <a:xfrm rot="20520000">
          <a:off x="5232684" y="2522348"/>
          <a:ext cx="637985" cy="5213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27860"/>
                <a:satOff val="2843"/>
                <a:lumOff val="3878"/>
                <a:alphaOff val="0"/>
                <a:shade val="51000"/>
                <a:satMod val="130000"/>
              </a:schemeClr>
            </a:gs>
            <a:gs pos="80000">
              <a:schemeClr val="accent3">
                <a:hueOff val="527860"/>
                <a:satOff val="2843"/>
                <a:lumOff val="3878"/>
                <a:alphaOff val="0"/>
                <a:shade val="93000"/>
                <a:satMod val="130000"/>
              </a:schemeClr>
            </a:gs>
            <a:gs pos="100000">
              <a:schemeClr val="accent3">
                <a:hueOff val="527860"/>
                <a:satOff val="2843"/>
                <a:lumOff val="38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236512" y="2650796"/>
        <a:ext cx="481566" cy="312838"/>
      </dsp:txXfrm>
    </dsp:sp>
    <dsp:sp modelId="{CD03FE13-C041-43AD-8E68-D2BD42E5F7B3}">
      <dsp:nvSpPr>
        <dsp:cNvPr id="0" name=""/>
        <dsp:cNvSpPr/>
      </dsp:nvSpPr>
      <dsp:spPr>
        <a:xfrm>
          <a:off x="6111242" y="1788515"/>
          <a:ext cx="1226820" cy="1226820"/>
        </a:xfrm>
        <a:prstGeom prst="ellipse">
          <a:avLst/>
        </a:prstGeom>
        <a:gradFill rotWithShape="0">
          <a:gsLst>
            <a:gs pos="0">
              <a:schemeClr val="accent3">
                <a:hueOff val="527860"/>
                <a:satOff val="2843"/>
                <a:lumOff val="3878"/>
                <a:alphaOff val="0"/>
                <a:shade val="51000"/>
                <a:satMod val="130000"/>
              </a:schemeClr>
            </a:gs>
            <a:gs pos="80000">
              <a:schemeClr val="accent3">
                <a:hueOff val="527860"/>
                <a:satOff val="2843"/>
                <a:lumOff val="3878"/>
                <a:alphaOff val="0"/>
                <a:shade val="93000"/>
                <a:satMod val="130000"/>
              </a:schemeClr>
            </a:gs>
            <a:gs pos="100000">
              <a:schemeClr val="accent3">
                <a:hueOff val="527860"/>
                <a:satOff val="2843"/>
                <a:lumOff val="38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100" kern="1200" dirty="0" smtClean="0"/>
            <a:t>Preparar el código</a:t>
          </a:r>
          <a:endParaRPr lang="en-US" sz="1100" kern="1200" dirty="0"/>
        </a:p>
      </dsp:txBody>
      <dsp:txXfrm>
        <a:off x="6290906" y="1968179"/>
        <a:ext cx="867492" cy="867492"/>
      </dsp:txXfrm>
    </dsp:sp>
    <dsp:sp modelId="{55A3CC79-B525-4423-B8CB-E1DE61D8982C}">
      <dsp:nvSpPr>
        <dsp:cNvPr id="0" name=""/>
        <dsp:cNvSpPr/>
      </dsp:nvSpPr>
      <dsp:spPr>
        <a:xfrm rot="1080000">
          <a:off x="5232684" y="3357052"/>
          <a:ext cx="637985" cy="5213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791790"/>
                <a:satOff val="4265"/>
                <a:lumOff val="5817"/>
                <a:alphaOff val="0"/>
                <a:shade val="51000"/>
                <a:satMod val="130000"/>
              </a:schemeClr>
            </a:gs>
            <a:gs pos="80000">
              <a:schemeClr val="accent3">
                <a:hueOff val="791790"/>
                <a:satOff val="4265"/>
                <a:lumOff val="5817"/>
                <a:alphaOff val="0"/>
                <a:shade val="93000"/>
                <a:satMod val="130000"/>
              </a:schemeClr>
            </a:gs>
            <a:gs pos="100000">
              <a:schemeClr val="accent3">
                <a:hueOff val="791790"/>
                <a:satOff val="4265"/>
                <a:lumOff val="581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236512" y="3437164"/>
        <a:ext cx="481566" cy="312838"/>
      </dsp:txXfrm>
    </dsp:sp>
    <dsp:sp modelId="{F7F86094-9D24-4211-9558-3AB563335FEE}">
      <dsp:nvSpPr>
        <dsp:cNvPr id="0" name=""/>
        <dsp:cNvSpPr/>
      </dsp:nvSpPr>
      <dsp:spPr>
        <a:xfrm>
          <a:off x="6111242" y="3385464"/>
          <a:ext cx="1226820" cy="1226820"/>
        </a:xfrm>
        <a:prstGeom prst="ellipse">
          <a:avLst/>
        </a:prstGeom>
        <a:gradFill rotWithShape="0">
          <a:gsLst>
            <a:gs pos="0">
              <a:schemeClr val="accent3">
                <a:hueOff val="791790"/>
                <a:satOff val="4265"/>
                <a:lumOff val="5817"/>
                <a:alphaOff val="0"/>
                <a:shade val="51000"/>
                <a:satMod val="130000"/>
              </a:schemeClr>
            </a:gs>
            <a:gs pos="80000">
              <a:schemeClr val="accent3">
                <a:hueOff val="791790"/>
                <a:satOff val="4265"/>
                <a:lumOff val="5817"/>
                <a:alphaOff val="0"/>
                <a:shade val="93000"/>
                <a:satMod val="130000"/>
              </a:schemeClr>
            </a:gs>
            <a:gs pos="100000">
              <a:schemeClr val="accent3">
                <a:hueOff val="791790"/>
                <a:satOff val="4265"/>
                <a:lumOff val="581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100" kern="1200" dirty="0" smtClean="0"/>
            <a:t>Preparar el plan de integración</a:t>
          </a:r>
          <a:endParaRPr lang="en-US" sz="1100" kern="1200" dirty="0"/>
        </a:p>
      </dsp:txBody>
      <dsp:txXfrm>
        <a:off x="6290906" y="3565128"/>
        <a:ext cx="867492" cy="867492"/>
      </dsp:txXfrm>
    </dsp:sp>
    <dsp:sp modelId="{0130992B-0471-4200-AC41-B7027FF117B3}">
      <dsp:nvSpPr>
        <dsp:cNvPr id="0" name=""/>
        <dsp:cNvSpPr/>
      </dsp:nvSpPr>
      <dsp:spPr>
        <a:xfrm rot="3240000">
          <a:off x="4742057" y="4032342"/>
          <a:ext cx="637985" cy="5213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55720"/>
                <a:satOff val="5686"/>
                <a:lumOff val="7756"/>
                <a:alphaOff val="0"/>
                <a:shade val="51000"/>
                <a:satMod val="130000"/>
              </a:schemeClr>
            </a:gs>
            <a:gs pos="80000">
              <a:schemeClr val="accent3">
                <a:hueOff val="1055720"/>
                <a:satOff val="5686"/>
                <a:lumOff val="7756"/>
                <a:alphaOff val="0"/>
                <a:shade val="93000"/>
                <a:satMod val="130000"/>
              </a:schemeClr>
            </a:gs>
            <a:gs pos="100000">
              <a:schemeClr val="accent3">
                <a:hueOff val="1055720"/>
                <a:satOff val="5686"/>
                <a:lumOff val="77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774296" y="4073349"/>
        <a:ext cx="481566" cy="312838"/>
      </dsp:txXfrm>
    </dsp:sp>
    <dsp:sp modelId="{BCC6908D-DE81-4CE6-910E-FA2CD1EC5A2F}">
      <dsp:nvSpPr>
        <dsp:cNvPr id="0" name=""/>
        <dsp:cNvSpPr/>
      </dsp:nvSpPr>
      <dsp:spPr>
        <a:xfrm>
          <a:off x="5172579" y="4677424"/>
          <a:ext cx="1226820" cy="1226820"/>
        </a:xfrm>
        <a:prstGeom prst="ellipse">
          <a:avLst/>
        </a:prstGeom>
        <a:gradFill rotWithShape="0">
          <a:gsLst>
            <a:gs pos="0">
              <a:schemeClr val="accent3">
                <a:hueOff val="1055720"/>
                <a:satOff val="5686"/>
                <a:lumOff val="7756"/>
                <a:alphaOff val="0"/>
                <a:shade val="51000"/>
                <a:satMod val="130000"/>
              </a:schemeClr>
            </a:gs>
            <a:gs pos="80000">
              <a:schemeClr val="accent3">
                <a:hueOff val="1055720"/>
                <a:satOff val="5686"/>
                <a:lumOff val="7756"/>
                <a:alphaOff val="0"/>
                <a:shade val="93000"/>
                <a:satMod val="130000"/>
              </a:schemeClr>
            </a:gs>
            <a:gs pos="100000">
              <a:schemeClr val="accent3">
                <a:hueOff val="1055720"/>
                <a:satOff val="5686"/>
                <a:lumOff val="77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100" kern="1200" dirty="0" smtClean="0"/>
            <a:t>Integrar y empaquetar</a:t>
          </a:r>
          <a:endParaRPr lang="en-US" sz="1100" kern="1200" dirty="0"/>
        </a:p>
      </dsp:txBody>
      <dsp:txXfrm>
        <a:off x="5352243" y="4857088"/>
        <a:ext cx="867492" cy="867492"/>
      </dsp:txXfrm>
    </dsp:sp>
    <dsp:sp modelId="{2D9C5469-CD55-4087-A5F7-350A12ABA2F7}">
      <dsp:nvSpPr>
        <dsp:cNvPr id="0" name=""/>
        <dsp:cNvSpPr/>
      </dsp:nvSpPr>
      <dsp:spPr>
        <a:xfrm rot="5400000">
          <a:off x="3948207" y="4290280"/>
          <a:ext cx="637985" cy="5213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319651"/>
                <a:satOff val="7108"/>
                <a:lumOff val="9696"/>
                <a:alphaOff val="0"/>
                <a:shade val="51000"/>
                <a:satMod val="130000"/>
              </a:schemeClr>
            </a:gs>
            <a:gs pos="80000">
              <a:schemeClr val="accent3">
                <a:hueOff val="1319651"/>
                <a:satOff val="7108"/>
                <a:lumOff val="9696"/>
                <a:alphaOff val="0"/>
                <a:shade val="93000"/>
                <a:satMod val="130000"/>
              </a:schemeClr>
            </a:gs>
            <a:gs pos="100000">
              <a:schemeClr val="accent3">
                <a:hueOff val="1319651"/>
                <a:satOff val="7108"/>
                <a:lumOff val="96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026417" y="4316351"/>
        <a:ext cx="481566" cy="312838"/>
      </dsp:txXfrm>
    </dsp:sp>
    <dsp:sp modelId="{383FF853-84F7-4B15-86BA-C502A2C99C2F}">
      <dsp:nvSpPr>
        <dsp:cNvPr id="0" name=""/>
        <dsp:cNvSpPr/>
      </dsp:nvSpPr>
      <dsp:spPr>
        <a:xfrm>
          <a:off x="3653790" y="5170908"/>
          <a:ext cx="1226820" cy="1226820"/>
        </a:xfrm>
        <a:prstGeom prst="ellipse">
          <a:avLst/>
        </a:prstGeom>
        <a:gradFill rotWithShape="0">
          <a:gsLst>
            <a:gs pos="0">
              <a:schemeClr val="accent3">
                <a:hueOff val="1319651"/>
                <a:satOff val="7108"/>
                <a:lumOff val="9696"/>
                <a:alphaOff val="0"/>
                <a:shade val="51000"/>
                <a:satMod val="130000"/>
              </a:schemeClr>
            </a:gs>
            <a:gs pos="80000">
              <a:schemeClr val="accent3">
                <a:hueOff val="1319651"/>
                <a:satOff val="7108"/>
                <a:lumOff val="9696"/>
                <a:alphaOff val="0"/>
                <a:shade val="93000"/>
                <a:satMod val="130000"/>
              </a:schemeClr>
            </a:gs>
            <a:gs pos="100000">
              <a:schemeClr val="accent3">
                <a:hueOff val="1319651"/>
                <a:satOff val="7108"/>
                <a:lumOff val="96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100" kern="1200" dirty="0" smtClean="0"/>
            <a:t>Compilar el software</a:t>
          </a:r>
          <a:endParaRPr lang="en-US" sz="1100" kern="1200" dirty="0"/>
        </a:p>
      </dsp:txBody>
      <dsp:txXfrm>
        <a:off x="3833454" y="5350572"/>
        <a:ext cx="867492" cy="867492"/>
      </dsp:txXfrm>
    </dsp:sp>
    <dsp:sp modelId="{4D9C42ED-82E6-485D-8D7D-62FC16D711FF}">
      <dsp:nvSpPr>
        <dsp:cNvPr id="0" name=""/>
        <dsp:cNvSpPr/>
      </dsp:nvSpPr>
      <dsp:spPr>
        <a:xfrm rot="7560000">
          <a:off x="3154356" y="4032342"/>
          <a:ext cx="637985" cy="5213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583581"/>
                <a:satOff val="8529"/>
                <a:lumOff val="11635"/>
                <a:alphaOff val="0"/>
                <a:shade val="51000"/>
                <a:satMod val="130000"/>
              </a:schemeClr>
            </a:gs>
            <a:gs pos="80000">
              <a:schemeClr val="accent3">
                <a:hueOff val="1583581"/>
                <a:satOff val="8529"/>
                <a:lumOff val="11635"/>
                <a:alphaOff val="0"/>
                <a:shade val="93000"/>
                <a:satMod val="130000"/>
              </a:schemeClr>
            </a:gs>
            <a:gs pos="100000">
              <a:schemeClr val="accent3">
                <a:hueOff val="1583581"/>
                <a:satOff val="8529"/>
                <a:lumOff val="1163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3278536" y="4073349"/>
        <a:ext cx="481566" cy="312838"/>
      </dsp:txXfrm>
    </dsp:sp>
    <dsp:sp modelId="{0A658D60-CEAD-46A0-A5ED-600B53AF9BDD}">
      <dsp:nvSpPr>
        <dsp:cNvPr id="0" name=""/>
        <dsp:cNvSpPr/>
      </dsp:nvSpPr>
      <dsp:spPr>
        <a:xfrm>
          <a:off x="2135000" y="4677424"/>
          <a:ext cx="1226820" cy="1226820"/>
        </a:xfrm>
        <a:prstGeom prst="ellipse">
          <a:avLst/>
        </a:prstGeom>
        <a:gradFill rotWithShape="0">
          <a:gsLst>
            <a:gs pos="0">
              <a:schemeClr val="accent3">
                <a:hueOff val="1583581"/>
                <a:satOff val="8529"/>
                <a:lumOff val="11635"/>
                <a:alphaOff val="0"/>
                <a:shade val="51000"/>
                <a:satMod val="130000"/>
              </a:schemeClr>
            </a:gs>
            <a:gs pos="80000">
              <a:schemeClr val="accent3">
                <a:hueOff val="1583581"/>
                <a:satOff val="8529"/>
                <a:lumOff val="11635"/>
                <a:alphaOff val="0"/>
                <a:shade val="93000"/>
                <a:satMod val="130000"/>
              </a:schemeClr>
            </a:gs>
            <a:gs pos="100000">
              <a:schemeClr val="accent3">
                <a:hueOff val="1583581"/>
                <a:satOff val="8529"/>
                <a:lumOff val="1163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100" kern="1200" dirty="0" smtClean="0"/>
            <a:t>Optimizar el código</a:t>
          </a:r>
          <a:endParaRPr lang="en-US" sz="1100" kern="1200" dirty="0"/>
        </a:p>
      </dsp:txBody>
      <dsp:txXfrm>
        <a:off x="2314664" y="4857088"/>
        <a:ext cx="867492" cy="867492"/>
      </dsp:txXfrm>
    </dsp:sp>
    <dsp:sp modelId="{616AFA88-6853-4BD6-BBE2-D9A23006607F}">
      <dsp:nvSpPr>
        <dsp:cNvPr id="0" name=""/>
        <dsp:cNvSpPr/>
      </dsp:nvSpPr>
      <dsp:spPr>
        <a:xfrm rot="9720000">
          <a:off x="2663729" y="3357052"/>
          <a:ext cx="637985" cy="5213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847511"/>
                <a:satOff val="9951"/>
                <a:lumOff val="13574"/>
                <a:alphaOff val="0"/>
                <a:shade val="51000"/>
                <a:satMod val="130000"/>
              </a:schemeClr>
            </a:gs>
            <a:gs pos="80000">
              <a:schemeClr val="accent3">
                <a:hueOff val="1847511"/>
                <a:satOff val="9951"/>
                <a:lumOff val="13574"/>
                <a:alphaOff val="0"/>
                <a:shade val="93000"/>
                <a:satMod val="130000"/>
              </a:schemeClr>
            </a:gs>
            <a:gs pos="100000">
              <a:schemeClr val="accent3">
                <a:hueOff val="1847511"/>
                <a:satOff val="9951"/>
                <a:lumOff val="1357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816320" y="3437164"/>
        <a:ext cx="481566" cy="312838"/>
      </dsp:txXfrm>
    </dsp:sp>
    <dsp:sp modelId="{AA6DDCD6-E131-4AD5-A278-3E56DE41A016}">
      <dsp:nvSpPr>
        <dsp:cNvPr id="0" name=""/>
        <dsp:cNvSpPr/>
      </dsp:nvSpPr>
      <dsp:spPr>
        <a:xfrm>
          <a:off x="1196337" y="3385464"/>
          <a:ext cx="1226820" cy="1226820"/>
        </a:xfrm>
        <a:prstGeom prst="ellipse">
          <a:avLst/>
        </a:prstGeom>
        <a:gradFill rotWithShape="0">
          <a:gsLst>
            <a:gs pos="0">
              <a:schemeClr val="accent3">
                <a:hueOff val="1847511"/>
                <a:satOff val="9951"/>
                <a:lumOff val="13574"/>
                <a:alphaOff val="0"/>
                <a:shade val="51000"/>
                <a:satMod val="130000"/>
              </a:schemeClr>
            </a:gs>
            <a:gs pos="80000">
              <a:schemeClr val="accent3">
                <a:hueOff val="1847511"/>
                <a:satOff val="9951"/>
                <a:lumOff val="13574"/>
                <a:alphaOff val="0"/>
                <a:shade val="93000"/>
                <a:satMod val="130000"/>
              </a:schemeClr>
            </a:gs>
            <a:gs pos="100000">
              <a:schemeClr val="accent3">
                <a:hueOff val="1847511"/>
                <a:satOff val="9951"/>
                <a:lumOff val="1357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100" kern="1200" dirty="0" smtClean="0"/>
            <a:t>Reusar código y componentes</a:t>
          </a:r>
          <a:endParaRPr lang="en-US" sz="1100" kern="1200" dirty="0"/>
        </a:p>
      </dsp:txBody>
      <dsp:txXfrm>
        <a:off x="1376001" y="3565128"/>
        <a:ext cx="867492" cy="867492"/>
      </dsp:txXfrm>
    </dsp:sp>
    <dsp:sp modelId="{2970E3DD-2C7F-4E80-BAF6-2965F46D4FCF}">
      <dsp:nvSpPr>
        <dsp:cNvPr id="0" name=""/>
        <dsp:cNvSpPr/>
      </dsp:nvSpPr>
      <dsp:spPr>
        <a:xfrm rot="11880000">
          <a:off x="2663729" y="2522348"/>
          <a:ext cx="637985" cy="5213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11441"/>
                <a:satOff val="11372"/>
                <a:lumOff val="15513"/>
                <a:alphaOff val="0"/>
                <a:shade val="51000"/>
                <a:satMod val="130000"/>
              </a:schemeClr>
            </a:gs>
            <a:gs pos="80000">
              <a:schemeClr val="accent3">
                <a:hueOff val="2111441"/>
                <a:satOff val="11372"/>
                <a:lumOff val="15513"/>
                <a:alphaOff val="0"/>
                <a:shade val="93000"/>
                <a:satMod val="130000"/>
              </a:schemeClr>
            </a:gs>
            <a:gs pos="100000">
              <a:schemeClr val="accent3">
                <a:hueOff val="2111441"/>
                <a:satOff val="11372"/>
                <a:lumOff val="1551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816320" y="2650796"/>
        <a:ext cx="481566" cy="312838"/>
      </dsp:txXfrm>
    </dsp:sp>
    <dsp:sp modelId="{84E01FF7-4361-4E0A-9B4C-6B7C4A01D19A}">
      <dsp:nvSpPr>
        <dsp:cNvPr id="0" name=""/>
        <dsp:cNvSpPr/>
      </dsp:nvSpPr>
      <dsp:spPr>
        <a:xfrm>
          <a:off x="1196337" y="1788515"/>
          <a:ext cx="1226820" cy="1226820"/>
        </a:xfrm>
        <a:prstGeom prst="ellipse">
          <a:avLst/>
        </a:prstGeom>
        <a:gradFill rotWithShape="0">
          <a:gsLst>
            <a:gs pos="0">
              <a:schemeClr val="accent3">
                <a:hueOff val="2111441"/>
                <a:satOff val="11372"/>
                <a:lumOff val="15513"/>
                <a:alphaOff val="0"/>
                <a:shade val="51000"/>
                <a:satMod val="130000"/>
              </a:schemeClr>
            </a:gs>
            <a:gs pos="80000">
              <a:schemeClr val="accent3">
                <a:hueOff val="2111441"/>
                <a:satOff val="11372"/>
                <a:lumOff val="15513"/>
                <a:alphaOff val="0"/>
                <a:shade val="93000"/>
                <a:satMod val="130000"/>
              </a:schemeClr>
            </a:gs>
            <a:gs pos="100000">
              <a:schemeClr val="accent3">
                <a:hueOff val="2111441"/>
                <a:satOff val="11372"/>
                <a:lumOff val="1551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100" kern="1200" dirty="0" smtClean="0"/>
            <a:t>Documentar</a:t>
          </a:r>
          <a:endParaRPr lang="en-US" sz="1100" kern="1200" dirty="0"/>
        </a:p>
      </dsp:txBody>
      <dsp:txXfrm>
        <a:off x="1376001" y="1968179"/>
        <a:ext cx="867492" cy="867492"/>
      </dsp:txXfrm>
    </dsp:sp>
    <dsp:sp modelId="{0421DE92-DCA6-4DD0-9770-4CCDDB97EB00}">
      <dsp:nvSpPr>
        <dsp:cNvPr id="0" name=""/>
        <dsp:cNvSpPr/>
      </dsp:nvSpPr>
      <dsp:spPr>
        <a:xfrm rot="14040000">
          <a:off x="3154356" y="1847059"/>
          <a:ext cx="637985" cy="5213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375371"/>
                <a:satOff val="12794"/>
                <a:lumOff val="17452"/>
                <a:alphaOff val="0"/>
                <a:shade val="51000"/>
                <a:satMod val="130000"/>
              </a:schemeClr>
            </a:gs>
            <a:gs pos="80000">
              <a:schemeClr val="accent3">
                <a:hueOff val="2375371"/>
                <a:satOff val="12794"/>
                <a:lumOff val="17452"/>
                <a:alphaOff val="0"/>
                <a:shade val="93000"/>
                <a:satMod val="130000"/>
              </a:schemeClr>
            </a:gs>
            <a:gs pos="100000">
              <a:schemeClr val="accent3">
                <a:hueOff val="2375371"/>
                <a:satOff val="12794"/>
                <a:lumOff val="174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3278536" y="2014612"/>
        <a:ext cx="481566" cy="312838"/>
      </dsp:txXfrm>
    </dsp:sp>
    <dsp:sp modelId="{F4A3B16F-6370-49CE-887B-62DFEC37E673}">
      <dsp:nvSpPr>
        <dsp:cNvPr id="0" name=""/>
        <dsp:cNvSpPr/>
      </dsp:nvSpPr>
      <dsp:spPr>
        <a:xfrm>
          <a:off x="2135000" y="496555"/>
          <a:ext cx="1226820" cy="1226820"/>
        </a:xfrm>
        <a:prstGeom prst="ellipse">
          <a:avLst/>
        </a:prstGeom>
        <a:gradFill rotWithShape="0">
          <a:gsLst>
            <a:gs pos="0">
              <a:schemeClr val="accent3">
                <a:hueOff val="2375371"/>
                <a:satOff val="12794"/>
                <a:lumOff val="17452"/>
                <a:alphaOff val="0"/>
                <a:shade val="51000"/>
                <a:satMod val="130000"/>
              </a:schemeClr>
            </a:gs>
            <a:gs pos="80000">
              <a:schemeClr val="accent3">
                <a:hueOff val="2375371"/>
                <a:satOff val="12794"/>
                <a:lumOff val="17452"/>
                <a:alphaOff val="0"/>
                <a:shade val="93000"/>
                <a:satMod val="130000"/>
              </a:schemeClr>
            </a:gs>
            <a:gs pos="100000">
              <a:schemeClr val="accent3">
                <a:hueOff val="2375371"/>
                <a:satOff val="12794"/>
                <a:lumOff val="174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100" kern="1200" dirty="0" smtClean="0"/>
            <a:t>Escribir el código</a:t>
          </a:r>
          <a:endParaRPr lang="en-US" sz="1100" kern="1200" dirty="0"/>
        </a:p>
      </dsp:txBody>
      <dsp:txXfrm>
        <a:off x="2314664" y="676219"/>
        <a:ext cx="867492" cy="867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7/24/14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 flipH="1">
            <a:off x="1143000" y="-762000"/>
            <a:ext cx="8001000" cy="25908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 userDrawn="1"/>
        </p:nvSpPr>
        <p:spPr bwMode="auto">
          <a:xfrm flipH="1">
            <a:off x="1600200" y="-762000"/>
            <a:ext cx="7543800" cy="24384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5943600"/>
            <a:ext cx="9154274" cy="1066800"/>
          </a:xfrm>
          <a:custGeom>
            <a:avLst/>
            <a:gdLst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9144000 w 9144000"/>
              <a:gd name="connsiteY2" fmla="*/ 3581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1905000"/>
              <a:gd name="connsiteX1" fmla="*/ 9144000 w 9144000"/>
              <a:gd name="connsiteY1" fmla="*/ 0 h 1905000"/>
              <a:gd name="connsiteX2" fmla="*/ 0 w 9144000"/>
              <a:gd name="connsiteY2" fmla="*/ 1905000 h 1905000"/>
              <a:gd name="connsiteX3" fmla="*/ 0 w 9144000"/>
              <a:gd name="connsiteY3" fmla="*/ 0 h 1905000"/>
              <a:gd name="connsiteX0" fmla="*/ 0 w 9144000"/>
              <a:gd name="connsiteY0" fmla="*/ 0 h 1905000"/>
              <a:gd name="connsiteX1" fmla="*/ 9144000 w 9144000"/>
              <a:gd name="connsiteY1" fmla="*/ 0 h 1905000"/>
              <a:gd name="connsiteX2" fmla="*/ 0 w 9144000"/>
              <a:gd name="connsiteY2" fmla="*/ 1905000 h 1905000"/>
              <a:gd name="connsiteX3" fmla="*/ 0 w 9144000"/>
              <a:gd name="connsiteY3" fmla="*/ 0 h 19050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905000 h 2349500"/>
              <a:gd name="connsiteX3" fmla="*/ 0 w 9144000"/>
              <a:gd name="connsiteY3" fmla="*/ 0 h 23495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905000 h 2349500"/>
              <a:gd name="connsiteX3" fmla="*/ 0 w 9144000"/>
              <a:gd name="connsiteY3" fmla="*/ 0 h 2349500"/>
              <a:gd name="connsiteX0" fmla="*/ 0 w 9144000"/>
              <a:gd name="connsiteY0" fmla="*/ 1 h 2349501"/>
              <a:gd name="connsiteX1" fmla="*/ 9144000 w 9144000"/>
              <a:gd name="connsiteY1" fmla="*/ 1 h 2349501"/>
              <a:gd name="connsiteX2" fmla="*/ 0 w 9144000"/>
              <a:gd name="connsiteY2" fmla="*/ 1905001 h 2349501"/>
              <a:gd name="connsiteX3" fmla="*/ 0 w 9144000"/>
              <a:gd name="connsiteY3" fmla="*/ 1 h 2349501"/>
              <a:gd name="connsiteX0" fmla="*/ 0 w 9144000"/>
              <a:gd name="connsiteY0" fmla="*/ 671286 h 3020786"/>
              <a:gd name="connsiteX1" fmla="*/ 9144000 w 9144000"/>
              <a:gd name="connsiteY1" fmla="*/ 671286 h 3020786"/>
              <a:gd name="connsiteX2" fmla="*/ 0 w 9144000"/>
              <a:gd name="connsiteY2" fmla="*/ 1905001 h 3020786"/>
              <a:gd name="connsiteX3" fmla="*/ 0 w 9144000"/>
              <a:gd name="connsiteY3" fmla="*/ 671286 h 3020786"/>
              <a:gd name="connsiteX0" fmla="*/ 0 w 9144000"/>
              <a:gd name="connsiteY0" fmla="*/ -1 h 2349499"/>
              <a:gd name="connsiteX1" fmla="*/ 9144000 w 9144000"/>
              <a:gd name="connsiteY1" fmla="*/ -1 h 2349499"/>
              <a:gd name="connsiteX2" fmla="*/ 0 w 9144000"/>
              <a:gd name="connsiteY2" fmla="*/ 1233714 h 2349499"/>
              <a:gd name="connsiteX3" fmla="*/ 0 w 9144000"/>
              <a:gd name="connsiteY3" fmla="*/ -1 h 2349499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233715 h 2349500"/>
              <a:gd name="connsiteX3" fmla="*/ 0 w 9144000"/>
              <a:gd name="connsiteY3" fmla="*/ 0 h 2349500"/>
              <a:gd name="connsiteX0" fmla="*/ 0 w 9144000"/>
              <a:gd name="connsiteY0" fmla="*/ 0 h 2181679"/>
              <a:gd name="connsiteX1" fmla="*/ 9144000 w 9144000"/>
              <a:gd name="connsiteY1" fmla="*/ 0 h 2181679"/>
              <a:gd name="connsiteX2" fmla="*/ 0 w 9144000"/>
              <a:gd name="connsiteY2" fmla="*/ 1233715 h 2181679"/>
              <a:gd name="connsiteX3" fmla="*/ 0 w 9144000"/>
              <a:gd name="connsiteY3" fmla="*/ 0 h 2181679"/>
              <a:gd name="connsiteX0" fmla="*/ 0 w 9144000"/>
              <a:gd name="connsiteY0" fmla="*/ 0 h 2237619"/>
              <a:gd name="connsiteX1" fmla="*/ 9144000 w 9144000"/>
              <a:gd name="connsiteY1" fmla="*/ 0 h 2237619"/>
              <a:gd name="connsiteX2" fmla="*/ 0 w 9144000"/>
              <a:gd name="connsiteY2" fmla="*/ 1233715 h 2237619"/>
              <a:gd name="connsiteX3" fmla="*/ 0 w 9144000"/>
              <a:gd name="connsiteY3" fmla="*/ 0 h 2237619"/>
              <a:gd name="connsiteX0" fmla="*/ 0 w 10439400"/>
              <a:gd name="connsiteY0" fmla="*/ 0 h 1432615"/>
              <a:gd name="connsiteX1" fmla="*/ 9144000 w 10439400"/>
              <a:gd name="connsiteY1" fmla="*/ 0 h 1432615"/>
              <a:gd name="connsiteX2" fmla="*/ 7772400 w 10439400"/>
              <a:gd name="connsiteY2" fmla="*/ 1193397 h 1432615"/>
              <a:gd name="connsiteX3" fmla="*/ 0 w 10439400"/>
              <a:gd name="connsiteY3" fmla="*/ 1233715 h 1432615"/>
              <a:gd name="connsiteX4" fmla="*/ 0 w 10439400"/>
              <a:gd name="connsiteY4" fmla="*/ 0 h 1432615"/>
              <a:gd name="connsiteX0" fmla="*/ 0 w 10668000"/>
              <a:gd name="connsiteY0" fmla="*/ 0 h 1846539"/>
              <a:gd name="connsiteX1" fmla="*/ 9144000 w 10668000"/>
              <a:gd name="connsiteY1" fmla="*/ 0 h 1846539"/>
              <a:gd name="connsiteX2" fmla="*/ 9144000 w 10668000"/>
              <a:gd name="connsiteY2" fmla="*/ 1640920 h 1846539"/>
              <a:gd name="connsiteX3" fmla="*/ 0 w 10668000"/>
              <a:gd name="connsiteY3" fmla="*/ 1233715 h 1846539"/>
              <a:gd name="connsiteX4" fmla="*/ 0 w 10668000"/>
              <a:gd name="connsiteY4" fmla="*/ 0 h 1846539"/>
              <a:gd name="connsiteX0" fmla="*/ 0 w 10668000"/>
              <a:gd name="connsiteY0" fmla="*/ 234984 h 2081523"/>
              <a:gd name="connsiteX1" fmla="*/ 9144000 w 10668000"/>
              <a:gd name="connsiteY1" fmla="*/ 234984 h 2081523"/>
              <a:gd name="connsiteX2" fmla="*/ 9144000 w 10668000"/>
              <a:gd name="connsiteY2" fmla="*/ 1875904 h 2081523"/>
              <a:gd name="connsiteX3" fmla="*/ 0 w 10668000"/>
              <a:gd name="connsiteY3" fmla="*/ 1468699 h 2081523"/>
              <a:gd name="connsiteX4" fmla="*/ 0 w 10668000"/>
              <a:gd name="connsiteY4" fmla="*/ 234984 h 2081523"/>
              <a:gd name="connsiteX0" fmla="*/ 0 w 9144000"/>
              <a:gd name="connsiteY0" fmla="*/ 234983 h 2081522"/>
              <a:gd name="connsiteX1" fmla="*/ 9144000 w 9144000"/>
              <a:gd name="connsiteY1" fmla="*/ 234983 h 2081522"/>
              <a:gd name="connsiteX2" fmla="*/ 9144000 w 9144000"/>
              <a:gd name="connsiteY2" fmla="*/ 1875903 h 2081522"/>
              <a:gd name="connsiteX3" fmla="*/ 0 w 9144000"/>
              <a:gd name="connsiteY3" fmla="*/ 1468698 h 2081522"/>
              <a:gd name="connsiteX4" fmla="*/ 0 w 9144000"/>
              <a:gd name="connsiteY4" fmla="*/ 234983 h 2081522"/>
              <a:gd name="connsiteX0" fmla="*/ 0 w 9144000"/>
              <a:gd name="connsiteY0" fmla="*/ 730583 h 2577122"/>
              <a:gd name="connsiteX1" fmla="*/ 4940300 w 9144000"/>
              <a:gd name="connsiteY1" fmla="*/ 0 h 2577122"/>
              <a:gd name="connsiteX2" fmla="*/ 9144000 w 9144000"/>
              <a:gd name="connsiteY2" fmla="*/ 730583 h 2577122"/>
              <a:gd name="connsiteX3" fmla="*/ 9144000 w 9144000"/>
              <a:gd name="connsiteY3" fmla="*/ 2371503 h 2577122"/>
              <a:gd name="connsiteX4" fmla="*/ 0 w 9144000"/>
              <a:gd name="connsiteY4" fmla="*/ 1964298 h 2577122"/>
              <a:gd name="connsiteX5" fmla="*/ 0 w 9144000"/>
              <a:gd name="connsiteY5" fmla="*/ 730583 h 2577122"/>
              <a:gd name="connsiteX0" fmla="*/ 0 w 9144000"/>
              <a:gd name="connsiteY0" fmla="*/ 730583 h 2163196"/>
              <a:gd name="connsiteX1" fmla="*/ 4940300 w 9144000"/>
              <a:gd name="connsiteY1" fmla="*/ 0 h 2163196"/>
              <a:gd name="connsiteX2" fmla="*/ 9144000 w 9144000"/>
              <a:gd name="connsiteY2" fmla="*/ 730583 h 2163196"/>
              <a:gd name="connsiteX3" fmla="*/ 9144000 w 9144000"/>
              <a:gd name="connsiteY3" fmla="*/ 1598367 h 2163196"/>
              <a:gd name="connsiteX4" fmla="*/ 0 w 9144000"/>
              <a:gd name="connsiteY4" fmla="*/ 1964298 h 2163196"/>
              <a:gd name="connsiteX5" fmla="*/ 0 w 9144000"/>
              <a:gd name="connsiteY5" fmla="*/ 730583 h 2163196"/>
              <a:gd name="connsiteX0" fmla="*/ 0 w 9144000"/>
              <a:gd name="connsiteY0" fmla="*/ 913051 h 2345664"/>
              <a:gd name="connsiteX1" fmla="*/ 4940300 w 9144000"/>
              <a:gd name="connsiteY1" fmla="*/ 182468 h 2345664"/>
              <a:gd name="connsiteX2" fmla="*/ 9144000 w 9144000"/>
              <a:gd name="connsiteY2" fmla="*/ 296129 h 2345664"/>
              <a:gd name="connsiteX3" fmla="*/ 9144000 w 9144000"/>
              <a:gd name="connsiteY3" fmla="*/ 1780835 h 2345664"/>
              <a:gd name="connsiteX4" fmla="*/ 0 w 9144000"/>
              <a:gd name="connsiteY4" fmla="*/ 2146766 h 2345664"/>
              <a:gd name="connsiteX5" fmla="*/ 0 w 9144000"/>
              <a:gd name="connsiteY5" fmla="*/ 913051 h 2345664"/>
              <a:gd name="connsiteX0" fmla="*/ 0 w 9144000"/>
              <a:gd name="connsiteY0" fmla="*/ 833404 h 2266017"/>
              <a:gd name="connsiteX1" fmla="*/ 4940300 w 9144000"/>
              <a:gd name="connsiteY1" fmla="*/ 102821 h 2266017"/>
              <a:gd name="connsiteX2" fmla="*/ 9144000 w 9144000"/>
              <a:gd name="connsiteY2" fmla="*/ 216482 h 2266017"/>
              <a:gd name="connsiteX3" fmla="*/ 9144000 w 9144000"/>
              <a:gd name="connsiteY3" fmla="*/ 1701188 h 2266017"/>
              <a:gd name="connsiteX4" fmla="*/ 0 w 9144000"/>
              <a:gd name="connsiteY4" fmla="*/ 2067119 h 2266017"/>
              <a:gd name="connsiteX5" fmla="*/ 0 w 9144000"/>
              <a:gd name="connsiteY5" fmla="*/ 833404 h 2266017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761553 h 2194166"/>
              <a:gd name="connsiteX1" fmla="*/ 9144000 w 9144000"/>
              <a:gd name="connsiteY1" fmla="*/ 144631 h 2194166"/>
              <a:gd name="connsiteX2" fmla="*/ 9144000 w 9144000"/>
              <a:gd name="connsiteY2" fmla="*/ 1629337 h 2194166"/>
              <a:gd name="connsiteX3" fmla="*/ 0 w 9144000"/>
              <a:gd name="connsiteY3" fmla="*/ 1995268 h 2194166"/>
              <a:gd name="connsiteX4" fmla="*/ 0 w 9144000"/>
              <a:gd name="connsiteY4" fmla="*/ 761553 h 2194166"/>
              <a:gd name="connsiteX0" fmla="*/ 0 w 9144000"/>
              <a:gd name="connsiteY0" fmla="*/ 761553 h 2442422"/>
              <a:gd name="connsiteX1" fmla="*/ 9144000 w 9144000"/>
              <a:gd name="connsiteY1" fmla="*/ 144631 h 2442422"/>
              <a:gd name="connsiteX2" fmla="*/ 9144000 w 9144000"/>
              <a:gd name="connsiteY2" fmla="*/ 1629337 h 2442422"/>
              <a:gd name="connsiteX3" fmla="*/ 0 w 9144000"/>
              <a:gd name="connsiteY3" fmla="*/ 1995268 h 2442422"/>
              <a:gd name="connsiteX4" fmla="*/ 0 w 9144000"/>
              <a:gd name="connsiteY4" fmla="*/ 761553 h 2442422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08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10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10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879895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54274"/>
              <a:gd name="connsiteY0" fmla="*/ 1711324 h 3392193"/>
              <a:gd name="connsiteX1" fmla="*/ 9144000 w 9154274"/>
              <a:gd name="connsiteY1" fmla="*/ 1094402 h 3392193"/>
              <a:gd name="connsiteX2" fmla="*/ 9154274 w 9154274"/>
              <a:gd name="connsiteY2" fmla="*/ 2961568 h 3392193"/>
              <a:gd name="connsiteX3" fmla="*/ 0 w 9154274"/>
              <a:gd name="connsiteY3" fmla="*/ 2945039 h 3392193"/>
              <a:gd name="connsiteX4" fmla="*/ 0 w 9154274"/>
              <a:gd name="connsiteY4" fmla="*/ 1711324 h 3392193"/>
              <a:gd name="connsiteX0" fmla="*/ 0 w 9154274"/>
              <a:gd name="connsiteY0" fmla="*/ 1711324 h 3392193"/>
              <a:gd name="connsiteX1" fmla="*/ 9144000 w 9154274"/>
              <a:gd name="connsiteY1" fmla="*/ 1094402 h 3392193"/>
              <a:gd name="connsiteX2" fmla="*/ 9154274 w 9154274"/>
              <a:gd name="connsiteY2" fmla="*/ 3010571 h 3392193"/>
              <a:gd name="connsiteX3" fmla="*/ 0 w 9154274"/>
              <a:gd name="connsiteY3" fmla="*/ 2945039 h 3392193"/>
              <a:gd name="connsiteX4" fmla="*/ 0 w 9154274"/>
              <a:gd name="connsiteY4" fmla="*/ 1711324 h 339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4274" h="3392193">
                <a:moveTo>
                  <a:pt x="0" y="1711324"/>
                </a:moveTo>
                <a:cubicBezTo>
                  <a:pt x="513708" y="3392193"/>
                  <a:pt x="5445303" y="0"/>
                  <a:pt x="9144000" y="1094402"/>
                </a:cubicBezTo>
                <a:cubicBezTo>
                  <a:pt x="9147425" y="1716791"/>
                  <a:pt x="9150849" y="2388182"/>
                  <a:pt x="9154274" y="3010571"/>
                </a:cubicBezTo>
                <a:lnTo>
                  <a:pt x="0" y="2945039"/>
                </a:lnTo>
                <a:lnTo>
                  <a:pt x="0" y="17113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9"/>
          <p:cNvSpPr>
            <a:spLocks/>
          </p:cNvSpPr>
          <p:nvPr userDrawn="1"/>
        </p:nvSpPr>
        <p:spPr bwMode="auto">
          <a:xfrm flipV="1">
            <a:off x="0" y="3048000"/>
            <a:ext cx="8839200" cy="3429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8"/>
          <p:cNvSpPr>
            <a:spLocks/>
          </p:cNvSpPr>
          <p:nvPr userDrawn="1"/>
        </p:nvSpPr>
        <p:spPr bwMode="auto">
          <a:xfrm flipV="1">
            <a:off x="-1" y="3021106"/>
            <a:ext cx="8334103" cy="3227294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alpha val="54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2571744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860" y="4071942"/>
            <a:ext cx="6400800" cy="642942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B452C368-AC31-4BBB-9D17-3326FD0FB12A}" type="slidenum">
              <a:rPr lang="en-US" smtClean="0"/>
              <a:pPr/>
              <a:t>‹#›</a:t>
            </a:fld>
            <a:r>
              <a:rPr lang="en-US" dirty="0" smtClean="0"/>
              <a:t> de 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chemeClr val="bg1"/>
                </a:solidFill>
              </a:defRPr>
            </a:lvl1pPr>
          </a:lstStyle>
          <a:p>
            <a:fld id="{B452C368-AC31-4BBB-9D17-3326FD0FB12A}" type="slidenum">
              <a:rPr lang="en-US" smtClean="0"/>
              <a:pPr/>
              <a:t>‹#›</a:t>
            </a:fld>
            <a:r>
              <a:rPr lang="en-US" dirty="0" smtClean="0"/>
              <a:t> de 21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7/24/14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7/24/14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7/24/14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7/24/14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7/24/14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7/24/14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5943600"/>
            <a:ext cx="9154274" cy="1066800"/>
          </a:xfrm>
          <a:custGeom>
            <a:avLst/>
            <a:gdLst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9144000 w 9144000"/>
              <a:gd name="connsiteY2" fmla="*/ 3581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1905000"/>
              <a:gd name="connsiteX1" fmla="*/ 9144000 w 9144000"/>
              <a:gd name="connsiteY1" fmla="*/ 0 h 1905000"/>
              <a:gd name="connsiteX2" fmla="*/ 0 w 9144000"/>
              <a:gd name="connsiteY2" fmla="*/ 1905000 h 1905000"/>
              <a:gd name="connsiteX3" fmla="*/ 0 w 9144000"/>
              <a:gd name="connsiteY3" fmla="*/ 0 h 1905000"/>
              <a:gd name="connsiteX0" fmla="*/ 0 w 9144000"/>
              <a:gd name="connsiteY0" fmla="*/ 0 h 1905000"/>
              <a:gd name="connsiteX1" fmla="*/ 9144000 w 9144000"/>
              <a:gd name="connsiteY1" fmla="*/ 0 h 1905000"/>
              <a:gd name="connsiteX2" fmla="*/ 0 w 9144000"/>
              <a:gd name="connsiteY2" fmla="*/ 1905000 h 1905000"/>
              <a:gd name="connsiteX3" fmla="*/ 0 w 9144000"/>
              <a:gd name="connsiteY3" fmla="*/ 0 h 19050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905000 h 2349500"/>
              <a:gd name="connsiteX3" fmla="*/ 0 w 9144000"/>
              <a:gd name="connsiteY3" fmla="*/ 0 h 23495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905000 h 2349500"/>
              <a:gd name="connsiteX3" fmla="*/ 0 w 9144000"/>
              <a:gd name="connsiteY3" fmla="*/ 0 h 2349500"/>
              <a:gd name="connsiteX0" fmla="*/ 0 w 9144000"/>
              <a:gd name="connsiteY0" fmla="*/ 1 h 2349501"/>
              <a:gd name="connsiteX1" fmla="*/ 9144000 w 9144000"/>
              <a:gd name="connsiteY1" fmla="*/ 1 h 2349501"/>
              <a:gd name="connsiteX2" fmla="*/ 0 w 9144000"/>
              <a:gd name="connsiteY2" fmla="*/ 1905001 h 2349501"/>
              <a:gd name="connsiteX3" fmla="*/ 0 w 9144000"/>
              <a:gd name="connsiteY3" fmla="*/ 1 h 2349501"/>
              <a:gd name="connsiteX0" fmla="*/ 0 w 9144000"/>
              <a:gd name="connsiteY0" fmla="*/ 671286 h 3020786"/>
              <a:gd name="connsiteX1" fmla="*/ 9144000 w 9144000"/>
              <a:gd name="connsiteY1" fmla="*/ 671286 h 3020786"/>
              <a:gd name="connsiteX2" fmla="*/ 0 w 9144000"/>
              <a:gd name="connsiteY2" fmla="*/ 1905001 h 3020786"/>
              <a:gd name="connsiteX3" fmla="*/ 0 w 9144000"/>
              <a:gd name="connsiteY3" fmla="*/ 671286 h 3020786"/>
              <a:gd name="connsiteX0" fmla="*/ 0 w 9144000"/>
              <a:gd name="connsiteY0" fmla="*/ -1 h 2349499"/>
              <a:gd name="connsiteX1" fmla="*/ 9144000 w 9144000"/>
              <a:gd name="connsiteY1" fmla="*/ -1 h 2349499"/>
              <a:gd name="connsiteX2" fmla="*/ 0 w 9144000"/>
              <a:gd name="connsiteY2" fmla="*/ 1233714 h 2349499"/>
              <a:gd name="connsiteX3" fmla="*/ 0 w 9144000"/>
              <a:gd name="connsiteY3" fmla="*/ -1 h 2349499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233715 h 2349500"/>
              <a:gd name="connsiteX3" fmla="*/ 0 w 9144000"/>
              <a:gd name="connsiteY3" fmla="*/ 0 h 2349500"/>
              <a:gd name="connsiteX0" fmla="*/ 0 w 9144000"/>
              <a:gd name="connsiteY0" fmla="*/ 0 h 2181679"/>
              <a:gd name="connsiteX1" fmla="*/ 9144000 w 9144000"/>
              <a:gd name="connsiteY1" fmla="*/ 0 h 2181679"/>
              <a:gd name="connsiteX2" fmla="*/ 0 w 9144000"/>
              <a:gd name="connsiteY2" fmla="*/ 1233715 h 2181679"/>
              <a:gd name="connsiteX3" fmla="*/ 0 w 9144000"/>
              <a:gd name="connsiteY3" fmla="*/ 0 h 2181679"/>
              <a:gd name="connsiteX0" fmla="*/ 0 w 9144000"/>
              <a:gd name="connsiteY0" fmla="*/ 0 h 2237619"/>
              <a:gd name="connsiteX1" fmla="*/ 9144000 w 9144000"/>
              <a:gd name="connsiteY1" fmla="*/ 0 h 2237619"/>
              <a:gd name="connsiteX2" fmla="*/ 0 w 9144000"/>
              <a:gd name="connsiteY2" fmla="*/ 1233715 h 2237619"/>
              <a:gd name="connsiteX3" fmla="*/ 0 w 9144000"/>
              <a:gd name="connsiteY3" fmla="*/ 0 h 2237619"/>
              <a:gd name="connsiteX0" fmla="*/ 0 w 10439400"/>
              <a:gd name="connsiteY0" fmla="*/ 0 h 1432615"/>
              <a:gd name="connsiteX1" fmla="*/ 9144000 w 10439400"/>
              <a:gd name="connsiteY1" fmla="*/ 0 h 1432615"/>
              <a:gd name="connsiteX2" fmla="*/ 7772400 w 10439400"/>
              <a:gd name="connsiteY2" fmla="*/ 1193397 h 1432615"/>
              <a:gd name="connsiteX3" fmla="*/ 0 w 10439400"/>
              <a:gd name="connsiteY3" fmla="*/ 1233715 h 1432615"/>
              <a:gd name="connsiteX4" fmla="*/ 0 w 10439400"/>
              <a:gd name="connsiteY4" fmla="*/ 0 h 1432615"/>
              <a:gd name="connsiteX0" fmla="*/ 0 w 10668000"/>
              <a:gd name="connsiteY0" fmla="*/ 0 h 1846539"/>
              <a:gd name="connsiteX1" fmla="*/ 9144000 w 10668000"/>
              <a:gd name="connsiteY1" fmla="*/ 0 h 1846539"/>
              <a:gd name="connsiteX2" fmla="*/ 9144000 w 10668000"/>
              <a:gd name="connsiteY2" fmla="*/ 1640920 h 1846539"/>
              <a:gd name="connsiteX3" fmla="*/ 0 w 10668000"/>
              <a:gd name="connsiteY3" fmla="*/ 1233715 h 1846539"/>
              <a:gd name="connsiteX4" fmla="*/ 0 w 10668000"/>
              <a:gd name="connsiteY4" fmla="*/ 0 h 1846539"/>
              <a:gd name="connsiteX0" fmla="*/ 0 w 10668000"/>
              <a:gd name="connsiteY0" fmla="*/ 234984 h 2081523"/>
              <a:gd name="connsiteX1" fmla="*/ 9144000 w 10668000"/>
              <a:gd name="connsiteY1" fmla="*/ 234984 h 2081523"/>
              <a:gd name="connsiteX2" fmla="*/ 9144000 w 10668000"/>
              <a:gd name="connsiteY2" fmla="*/ 1875904 h 2081523"/>
              <a:gd name="connsiteX3" fmla="*/ 0 w 10668000"/>
              <a:gd name="connsiteY3" fmla="*/ 1468699 h 2081523"/>
              <a:gd name="connsiteX4" fmla="*/ 0 w 10668000"/>
              <a:gd name="connsiteY4" fmla="*/ 234984 h 2081523"/>
              <a:gd name="connsiteX0" fmla="*/ 0 w 9144000"/>
              <a:gd name="connsiteY0" fmla="*/ 234983 h 2081522"/>
              <a:gd name="connsiteX1" fmla="*/ 9144000 w 9144000"/>
              <a:gd name="connsiteY1" fmla="*/ 234983 h 2081522"/>
              <a:gd name="connsiteX2" fmla="*/ 9144000 w 9144000"/>
              <a:gd name="connsiteY2" fmla="*/ 1875903 h 2081522"/>
              <a:gd name="connsiteX3" fmla="*/ 0 w 9144000"/>
              <a:gd name="connsiteY3" fmla="*/ 1468698 h 2081522"/>
              <a:gd name="connsiteX4" fmla="*/ 0 w 9144000"/>
              <a:gd name="connsiteY4" fmla="*/ 234983 h 2081522"/>
              <a:gd name="connsiteX0" fmla="*/ 0 w 9144000"/>
              <a:gd name="connsiteY0" fmla="*/ 730583 h 2577122"/>
              <a:gd name="connsiteX1" fmla="*/ 4940300 w 9144000"/>
              <a:gd name="connsiteY1" fmla="*/ 0 h 2577122"/>
              <a:gd name="connsiteX2" fmla="*/ 9144000 w 9144000"/>
              <a:gd name="connsiteY2" fmla="*/ 730583 h 2577122"/>
              <a:gd name="connsiteX3" fmla="*/ 9144000 w 9144000"/>
              <a:gd name="connsiteY3" fmla="*/ 2371503 h 2577122"/>
              <a:gd name="connsiteX4" fmla="*/ 0 w 9144000"/>
              <a:gd name="connsiteY4" fmla="*/ 1964298 h 2577122"/>
              <a:gd name="connsiteX5" fmla="*/ 0 w 9144000"/>
              <a:gd name="connsiteY5" fmla="*/ 730583 h 2577122"/>
              <a:gd name="connsiteX0" fmla="*/ 0 w 9144000"/>
              <a:gd name="connsiteY0" fmla="*/ 730583 h 2163196"/>
              <a:gd name="connsiteX1" fmla="*/ 4940300 w 9144000"/>
              <a:gd name="connsiteY1" fmla="*/ 0 h 2163196"/>
              <a:gd name="connsiteX2" fmla="*/ 9144000 w 9144000"/>
              <a:gd name="connsiteY2" fmla="*/ 730583 h 2163196"/>
              <a:gd name="connsiteX3" fmla="*/ 9144000 w 9144000"/>
              <a:gd name="connsiteY3" fmla="*/ 1598367 h 2163196"/>
              <a:gd name="connsiteX4" fmla="*/ 0 w 9144000"/>
              <a:gd name="connsiteY4" fmla="*/ 1964298 h 2163196"/>
              <a:gd name="connsiteX5" fmla="*/ 0 w 9144000"/>
              <a:gd name="connsiteY5" fmla="*/ 730583 h 2163196"/>
              <a:gd name="connsiteX0" fmla="*/ 0 w 9144000"/>
              <a:gd name="connsiteY0" fmla="*/ 913051 h 2345664"/>
              <a:gd name="connsiteX1" fmla="*/ 4940300 w 9144000"/>
              <a:gd name="connsiteY1" fmla="*/ 182468 h 2345664"/>
              <a:gd name="connsiteX2" fmla="*/ 9144000 w 9144000"/>
              <a:gd name="connsiteY2" fmla="*/ 296129 h 2345664"/>
              <a:gd name="connsiteX3" fmla="*/ 9144000 w 9144000"/>
              <a:gd name="connsiteY3" fmla="*/ 1780835 h 2345664"/>
              <a:gd name="connsiteX4" fmla="*/ 0 w 9144000"/>
              <a:gd name="connsiteY4" fmla="*/ 2146766 h 2345664"/>
              <a:gd name="connsiteX5" fmla="*/ 0 w 9144000"/>
              <a:gd name="connsiteY5" fmla="*/ 913051 h 2345664"/>
              <a:gd name="connsiteX0" fmla="*/ 0 w 9144000"/>
              <a:gd name="connsiteY0" fmla="*/ 833404 h 2266017"/>
              <a:gd name="connsiteX1" fmla="*/ 4940300 w 9144000"/>
              <a:gd name="connsiteY1" fmla="*/ 102821 h 2266017"/>
              <a:gd name="connsiteX2" fmla="*/ 9144000 w 9144000"/>
              <a:gd name="connsiteY2" fmla="*/ 216482 h 2266017"/>
              <a:gd name="connsiteX3" fmla="*/ 9144000 w 9144000"/>
              <a:gd name="connsiteY3" fmla="*/ 1701188 h 2266017"/>
              <a:gd name="connsiteX4" fmla="*/ 0 w 9144000"/>
              <a:gd name="connsiteY4" fmla="*/ 2067119 h 2266017"/>
              <a:gd name="connsiteX5" fmla="*/ 0 w 9144000"/>
              <a:gd name="connsiteY5" fmla="*/ 833404 h 2266017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761553 h 2194166"/>
              <a:gd name="connsiteX1" fmla="*/ 9144000 w 9144000"/>
              <a:gd name="connsiteY1" fmla="*/ 144631 h 2194166"/>
              <a:gd name="connsiteX2" fmla="*/ 9144000 w 9144000"/>
              <a:gd name="connsiteY2" fmla="*/ 1629337 h 2194166"/>
              <a:gd name="connsiteX3" fmla="*/ 0 w 9144000"/>
              <a:gd name="connsiteY3" fmla="*/ 1995268 h 2194166"/>
              <a:gd name="connsiteX4" fmla="*/ 0 w 9144000"/>
              <a:gd name="connsiteY4" fmla="*/ 761553 h 2194166"/>
              <a:gd name="connsiteX0" fmla="*/ 0 w 9144000"/>
              <a:gd name="connsiteY0" fmla="*/ 761553 h 2442422"/>
              <a:gd name="connsiteX1" fmla="*/ 9144000 w 9144000"/>
              <a:gd name="connsiteY1" fmla="*/ 144631 h 2442422"/>
              <a:gd name="connsiteX2" fmla="*/ 9144000 w 9144000"/>
              <a:gd name="connsiteY2" fmla="*/ 1629337 h 2442422"/>
              <a:gd name="connsiteX3" fmla="*/ 0 w 9144000"/>
              <a:gd name="connsiteY3" fmla="*/ 1995268 h 2442422"/>
              <a:gd name="connsiteX4" fmla="*/ 0 w 9144000"/>
              <a:gd name="connsiteY4" fmla="*/ 761553 h 2442422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08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10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10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879895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54274"/>
              <a:gd name="connsiteY0" fmla="*/ 1711324 h 3392193"/>
              <a:gd name="connsiteX1" fmla="*/ 9144000 w 9154274"/>
              <a:gd name="connsiteY1" fmla="*/ 1094402 h 3392193"/>
              <a:gd name="connsiteX2" fmla="*/ 9154274 w 9154274"/>
              <a:gd name="connsiteY2" fmla="*/ 2961568 h 3392193"/>
              <a:gd name="connsiteX3" fmla="*/ 0 w 9154274"/>
              <a:gd name="connsiteY3" fmla="*/ 2945039 h 3392193"/>
              <a:gd name="connsiteX4" fmla="*/ 0 w 9154274"/>
              <a:gd name="connsiteY4" fmla="*/ 1711324 h 3392193"/>
              <a:gd name="connsiteX0" fmla="*/ 0 w 9154274"/>
              <a:gd name="connsiteY0" fmla="*/ 1711324 h 3392193"/>
              <a:gd name="connsiteX1" fmla="*/ 9144000 w 9154274"/>
              <a:gd name="connsiteY1" fmla="*/ 1094402 h 3392193"/>
              <a:gd name="connsiteX2" fmla="*/ 9154274 w 9154274"/>
              <a:gd name="connsiteY2" fmla="*/ 3010571 h 3392193"/>
              <a:gd name="connsiteX3" fmla="*/ 0 w 9154274"/>
              <a:gd name="connsiteY3" fmla="*/ 2945039 h 3392193"/>
              <a:gd name="connsiteX4" fmla="*/ 0 w 9154274"/>
              <a:gd name="connsiteY4" fmla="*/ 1711324 h 339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4274" h="3392193">
                <a:moveTo>
                  <a:pt x="0" y="1711324"/>
                </a:moveTo>
                <a:cubicBezTo>
                  <a:pt x="513708" y="3392193"/>
                  <a:pt x="5445303" y="0"/>
                  <a:pt x="9144000" y="1094402"/>
                </a:cubicBezTo>
                <a:cubicBezTo>
                  <a:pt x="9147425" y="1716791"/>
                  <a:pt x="9150849" y="2388182"/>
                  <a:pt x="9154274" y="3010571"/>
                </a:cubicBezTo>
                <a:lnTo>
                  <a:pt x="0" y="2945039"/>
                </a:lnTo>
                <a:lnTo>
                  <a:pt x="0" y="17113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0" y="3048000"/>
            <a:ext cx="8839200" cy="3429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654DA-197C-42E2-B40E-65295D53AF53}" type="datetimeFigureOut">
              <a:rPr lang="en-US" smtClean="0"/>
              <a:pPr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>
                <a:solidFill>
                  <a:schemeClr val="bg1"/>
                </a:solidFill>
              </a:defRPr>
            </a:lvl1pPr>
          </a:lstStyle>
          <a:p>
            <a:fld id="{B452C368-AC31-4BBB-9D17-3326FD0FB12A}" type="slidenum">
              <a:rPr lang="en-US" smtClean="0"/>
              <a:pPr/>
              <a:t>‹#›</a:t>
            </a:fld>
            <a:r>
              <a:rPr lang="en-US" dirty="0" smtClean="0"/>
              <a:t> de 21</a:t>
            </a: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H="1">
            <a:off x="1143000" y="-762000"/>
            <a:ext cx="8001000" cy="25908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 flipH="1">
            <a:off x="1600200" y="-762000"/>
            <a:ext cx="7543800" cy="24384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 flipV="1">
            <a:off x="-1" y="3021106"/>
            <a:ext cx="8334103" cy="3227294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alpha val="54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Business Communication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accent3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maikol.guzman@avantica.net" TargetMode="External"/><Relationship Id="rId3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65292" y="1908048"/>
            <a:ext cx="8427230" cy="530352"/>
          </a:xfrm>
        </p:spPr>
        <p:txBody>
          <a:bodyPr>
            <a:noAutofit/>
          </a:bodyPr>
          <a:lstStyle/>
          <a:p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"Buenas prácticas de </a:t>
            </a:r>
            <a:r>
              <a:rPr lang="es-E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</a:t>
            </a:r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 JAVA"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5181600"/>
            <a:ext cx="7135166" cy="5303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MPM. </a:t>
            </a:r>
            <a:r>
              <a:rPr lang="en-US" sz="2800" b="1" dirty="0" err="1" smtClean="0">
                <a:solidFill>
                  <a:schemeClr val="accent3">
                    <a:lumMod val="75000"/>
                  </a:schemeClr>
                </a:solidFill>
              </a:rPr>
              <a:t>Maikol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3">
                    <a:lumMod val="75000"/>
                  </a:schemeClr>
                </a:solidFill>
              </a:rPr>
              <a:t>Guzmán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3">
                    <a:lumMod val="75000"/>
                  </a:schemeClr>
                </a:solidFill>
              </a:rPr>
              <a:t>Alán</a:t>
            </a:r>
            <a:endParaRPr lang="en-US" sz="28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s-CR" sz="2000" i="1" smtClean="0">
                <a:solidFill>
                  <a:schemeClr val="accent3">
                    <a:lumMod val="75000"/>
                  </a:schemeClr>
                </a:solidFill>
              </a:rPr>
              <a:t>Developer Manager</a:t>
            </a:r>
            <a:endParaRPr lang="en-US" sz="2000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26" name="Picture 2" descr="D:\My Documents\Downloads\300px-Java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202244"/>
            <a:ext cx="457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PROYECTOS\Avantica\WebSite\Documentation\Mocks\avantica_logo_final\avantica_logo_fin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21700"/>
            <a:ext cx="1592394" cy="5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Documentación</a:t>
            </a:r>
            <a:br>
              <a:rPr lang="es-CR" dirty="0" smtClean="0"/>
            </a:br>
            <a:r>
              <a:rPr lang="es-CR" sz="2700" b="1" dirty="0" smtClean="0"/>
              <a:t>Tipos</a:t>
            </a:r>
            <a:endParaRPr lang="en-US" sz="2700" b="1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20" y="1524000"/>
            <a:ext cx="7568880" cy="449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99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err="1" smtClean="0"/>
              <a:t>Identación</a:t>
            </a:r>
            <a:r>
              <a:rPr lang="es-CR" dirty="0" smtClean="0"/>
              <a:t/>
            </a:r>
            <a:br>
              <a:rPr lang="es-CR" dirty="0" smtClean="0"/>
            </a:br>
            <a:r>
              <a:rPr lang="es-CR" sz="2700" b="1" dirty="0" smtClean="0"/>
              <a:t>Párrafos y puntuación</a:t>
            </a:r>
            <a:endParaRPr lang="en-US" sz="27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609600" y="2209800"/>
            <a:ext cx="7010400" cy="1447800"/>
            <a:chOff x="1066800" y="2286000"/>
            <a:chExt cx="7010400" cy="1447800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2514600"/>
              <a:ext cx="6463665" cy="990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Double Brace 4"/>
            <p:cNvSpPr/>
            <p:nvPr/>
          </p:nvSpPr>
          <p:spPr>
            <a:xfrm>
              <a:off x="1066800" y="2286000"/>
              <a:ext cx="7010400" cy="1447800"/>
            </a:xfrm>
            <a:prstGeom prst="brace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25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Espacios en blanco</a:t>
            </a:r>
            <a:br>
              <a:rPr lang="es-CR" dirty="0" smtClean="0"/>
            </a:br>
            <a:r>
              <a:rPr lang="es-CR" sz="2700" b="1" dirty="0" smtClean="0"/>
              <a:t>Párrafos y puntuación</a:t>
            </a:r>
            <a:endParaRPr lang="en-US" sz="2700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" r="1533" b="4742"/>
          <a:stretch/>
        </p:blipFill>
        <p:spPr bwMode="auto">
          <a:xfrm>
            <a:off x="1051199" y="2057400"/>
            <a:ext cx="7012801" cy="2097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91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Constantes a la izquierda</a:t>
            </a:r>
            <a:br>
              <a:rPr lang="es-CR" dirty="0" smtClean="0"/>
            </a:br>
            <a:r>
              <a:rPr lang="es-CR" sz="2700" b="1" dirty="0" smtClean="0"/>
              <a:t>Comparaciones</a:t>
            </a:r>
            <a:endParaRPr lang="en-US" sz="2700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8101980" cy="10380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09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Nomenclatura</a:t>
            </a:r>
            <a:br>
              <a:rPr lang="es-CR" dirty="0" smtClean="0"/>
            </a:br>
            <a:r>
              <a:rPr lang="es-CR" sz="2700" b="1" dirty="0" smtClean="0"/>
              <a:t>Definir correctamente las variables</a:t>
            </a:r>
            <a:endParaRPr lang="en-US" sz="27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626666"/>
              </p:ext>
            </p:extLst>
          </p:nvPr>
        </p:nvGraphicFramePr>
        <p:xfrm>
          <a:off x="1066800" y="2164080"/>
          <a:ext cx="65532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</a:tblGrid>
              <a:tr h="523240">
                <a:tc>
                  <a:txBody>
                    <a:bodyPr/>
                    <a:lstStyle/>
                    <a:p>
                      <a:r>
                        <a:rPr lang="es-CR" dirty="0" smtClean="0"/>
                        <a:t>Opción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Opción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Opción 3</a:t>
                      </a:r>
                      <a:endParaRPr lang="en-US" dirty="0"/>
                    </a:p>
                  </a:txBody>
                  <a:tcPr/>
                </a:tc>
              </a:tr>
              <a:tr h="523240"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sFirstName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_</a:t>
                      </a:r>
                      <a:r>
                        <a:rPr lang="es-CR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</a:tr>
              <a:tr h="523240"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zipCode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iZipCode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zipCode</a:t>
                      </a:r>
                      <a:r>
                        <a:rPr lang="es-CR" dirty="0" smtClean="0"/>
                        <a:t>_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1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Nomenclatura</a:t>
            </a:r>
            <a:br>
              <a:rPr lang="es-CR" dirty="0" smtClean="0"/>
            </a:br>
            <a:r>
              <a:rPr lang="es-CR" sz="2700" b="1" dirty="0" smtClean="0"/>
              <a:t>Definir correctamente las CONSTANTES</a:t>
            </a:r>
            <a:endParaRPr lang="en-US" sz="27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15784"/>
              </p:ext>
            </p:extLst>
          </p:nvPr>
        </p:nvGraphicFramePr>
        <p:xfrm>
          <a:off x="2667000" y="1905000"/>
          <a:ext cx="3733800" cy="209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</a:tblGrid>
              <a:tr h="523240">
                <a:tc>
                  <a:txBody>
                    <a:bodyPr/>
                    <a:lstStyle/>
                    <a:p>
                      <a:r>
                        <a:rPr lang="es-CR" dirty="0" smtClean="0"/>
                        <a:t>Opción</a:t>
                      </a:r>
                      <a:endParaRPr lang="en-US" dirty="0"/>
                    </a:p>
                  </a:txBody>
                  <a:tcPr/>
                </a:tc>
              </a:tr>
              <a:tr h="523240">
                <a:tc>
                  <a:txBody>
                    <a:bodyPr/>
                    <a:lstStyle/>
                    <a:p>
                      <a:r>
                        <a:rPr lang="es-CR" dirty="0" smtClean="0"/>
                        <a:t>MAX_NUMBER</a:t>
                      </a:r>
                      <a:endParaRPr lang="en-US" dirty="0"/>
                    </a:p>
                  </a:txBody>
                  <a:tcPr/>
                </a:tc>
              </a:tr>
              <a:tr h="523240">
                <a:tc>
                  <a:txBody>
                    <a:bodyPr/>
                    <a:lstStyle/>
                    <a:p>
                      <a:r>
                        <a:rPr lang="es-CR" dirty="0" smtClean="0"/>
                        <a:t>DEFAULT_VALUE</a:t>
                      </a:r>
                      <a:endParaRPr lang="en-US" dirty="0"/>
                    </a:p>
                  </a:txBody>
                  <a:tcPr/>
                </a:tc>
              </a:tr>
              <a:tr h="523240">
                <a:tc>
                  <a:txBody>
                    <a:bodyPr/>
                    <a:lstStyle/>
                    <a:p>
                      <a:r>
                        <a:rPr lang="es-CR" smtClean="0"/>
                        <a:t>MIN_NUMBER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24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Importar clases y paquetes</a:t>
            </a:r>
            <a:br>
              <a:rPr lang="es-CR" dirty="0" smtClean="0"/>
            </a:br>
            <a:r>
              <a:rPr lang="es-CR" sz="2700" b="1" dirty="0" smtClean="0"/>
              <a:t>Forma correcta</a:t>
            </a:r>
            <a:endParaRPr lang="en-US" sz="27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66800" y="3200573"/>
            <a:ext cx="2535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400" b="1" dirty="0" err="1" smtClean="0"/>
              <a:t>import</a:t>
            </a:r>
            <a:r>
              <a:rPr lang="es-CR" sz="2400" b="1" dirty="0" smtClean="0"/>
              <a:t> </a:t>
            </a:r>
            <a:r>
              <a:rPr lang="es-CR" sz="2400" b="1" dirty="0" err="1" smtClean="0"/>
              <a:t>java.awt</a:t>
            </a:r>
            <a:r>
              <a:rPr lang="es-CR" sz="2400" b="1" dirty="0" smtClean="0"/>
              <a:t>.*;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96967" y="2865567"/>
            <a:ext cx="36416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400" b="1" dirty="0" err="1" smtClean="0"/>
              <a:t>import</a:t>
            </a:r>
            <a:r>
              <a:rPr lang="es-CR" sz="2400" b="1" dirty="0" smtClean="0"/>
              <a:t> </a:t>
            </a:r>
            <a:r>
              <a:rPr lang="es-CR" sz="2400" b="1" dirty="0" err="1" smtClean="0"/>
              <a:t>java.awt.Color</a:t>
            </a:r>
            <a:r>
              <a:rPr lang="es-CR" sz="2400" b="1" dirty="0" smtClean="0"/>
              <a:t>;</a:t>
            </a:r>
          </a:p>
          <a:p>
            <a:r>
              <a:rPr lang="es-CR" sz="2400" b="1" dirty="0" err="1" smtClean="0"/>
              <a:t>import</a:t>
            </a:r>
            <a:r>
              <a:rPr lang="es-CR" sz="2400" b="1" dirty="0" smtClean="0"/>
              <a:t> </a:t>
            </a:r>
            <a:r>
              <a:rPr lang="es-CR" sz="2400" b="1" dirty="0" err="1" smtClean="0"/>
              <a:t>java.awt.Button</a:t>
            </a:r>
            <a:r>
              <a:rPr lang="es-CR" sz="2400" b="1" dirty="0" smtClean="0"/>
              <a:t>;</a:t>
            </a:r>
          </a:p>
          <a:p>
            <a:r>
              <a:rPr lang="es-CR" sz="2400" b="1" dirty="0" err="1" smtClean="0"/>
              <a:t>import.java.awt.Container</a:t>
            </a:r>
            <a:r>
              <a:rPr lang="es-CR" sz="2400" b="1" dirty="0" smtClean="0"/>
              <a:t>;</a:t>
            </a:r>
            <a:endParaRPr lang="en-US" sz="2400" b="1" dirty="0"/>
          </a:p>
        </p:txBody>
      </p:sp>
      <p:sp>
        <p:nvSpPr>
          <p:cNvPr id="4" name="Double Brace 3"/>
          <p:cNvSpPr/>
          <p:nvPr/>
        </p:nvSpPr>
        <p:spPr>
          <a:xfrm>
            <a:off x="914400" y="3124200"/>
            <a:ext cx="2819400" cy="685800"/>
          </a:xfrm>
          <a:prstGeom prst="bracePair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5715000" y="2057400"/>
            <a:ext cx="701934" cy="701934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07981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Estándar</a:t>
            </a:r>
            <a:br>
              <a:rPr lang="es-CR" dirty="0" smtClean="0"/>
            </a:br>
            <a:r>
              <a:rPr lang="es-CR" sz="2700" b="1" dirty="0"/>
              <a:t>Ciclos y datos en clases</a:t>
            </a:r>
            <a:endParaRPr lang="en-US" sz="2700" b="1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21400"/>
            <a:ext cx="8290686" cy="36052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34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Estándar</a:t>
            </a:r>
            <a:br>
              <a:rPr lang="es-CR" dirty="0"/>
            </a:br>
            <a:r>
              <a:rPr lang="es-CR" b="1" dirty="0" smtClean="0"/>
              <a:t>catch </a:t>
            </a:r>
            <a:r>
              <a:rPr lang="es-CR" b="1" dirty="0" err="1" smtClean="0"/>
              <a:t>vacio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8306232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05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Estándar</a:t>
            </a:r>
            <a:br>
              <a:rPr lang="es-CR" dirty="0"/>
            </a:br>
            <a:r>
              <a:rPr lang="es-CR" b="1" dirty="0" err="1" smtClean="0"/>
              <a:t>Throw</a:t>
            </a:r>
            <a:r>
              <a:rPr lang="es-CR" b="1" dirty="0" smtClean="0"/>
              <a:t> e inicializadores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82655" cy="1447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00" y="3581400"/>
            <a:ext cx="8182655" cy="1690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02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¿Buenas prácticas?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743200"/>
          </a:xfrm>
        </p:spPr>
        <p:txBody>
          <a:bodyPr>
            <a:normAutofit/>
          </a:bodyPr>
          <a:lstStyle/>
          <a:p>
            <a:pPr algn="ctr"/>
            <a:r>
              <a:rPr lang="es-ES" i="1" dirty="0" smtClean="0"/>
              <a:t>"conjunto coherente de acciones que han rendido buen o incluso excelente servicio en un determinado contexto y que se espera que, en contextos similares, rindan similares resultados"</a:t>
            </a:r>
            <a:endParaRPr lang="en-US" i="1" dirty="0"/>
          </a:p>
        </p:txBody>
      </p:sp>
      <p:pic>
        <p:nvPicPr>
          <p:cNvPr id="2050" name="Picture 2" descr="D:\My Documents\Downloads\200px-Wikipedia-logo-v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76800"/>
            <a:ext cx="1576387" cy="144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14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Estándar</a:t>
            </a:r>
            <a:br>
              <a:rPr lang="es-CR" dirty="0"/>
            </a:br>
            <a:r>
              <a:rPr lang="es-CR" b="1" dirty="0" err="1" smtClean="0"/>
              <a:t>StringBuilder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307162" cy="26431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95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60478220"/>
              </p:ext>
            </p:extLst>
          </p:nvPr>
        </p:nvGraphicFramePr>
        <p:xfrm>
          <a:off x="152400" y="152400"/>
          <a:ext cx="85344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triped Right Arrow 6"/>
          <p:cNvSpPr/>
          <p:nvPr/>
        </p:nvSpPr>
        <p:spPr>
          <a:xfrm>
            <a:off x="76200" y="2723635"/>
            <a:ext cx="1524000" cy="1143000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/>
              <a:t>Proyecto</a:t>
            </a:r>
            <a:endParaRPr lang="en-US" b="1" dirty="0"/>
          </a:p>
        </p:txBody>
      </p:sp>
      <p:sp>
        <p:nvSpPr>
          <p:cNvPr id="8" name="Striped Right Arrow 7"/>
          <p:cNvSpPr/>
          <p:nvPr/>
        </p:nvSpPr>
        <p:spPr>
          <a:xfrm>
            <a:off x="7467600" y="2760705"/>
            <a:ext cx="1633152" cy="1143000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/>
              <a:t>Aplicación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993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1.bp.blogspot.com/_aYqOeKEM97s/TPZnWcXbwPI/AAAAAAAAAFk/kXux_iDWy8w/s1600/codeRefactor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73" y="1143000"/>
            <a:ext cx="4850027" cy="26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smtClean="0"/>
              <a:t>Conclusiones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smtClean="0"/>
              <a:t>El secreto del éxito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9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El secreto del éxito</a:t>
            </a:r>
            <a:br>
              <a:rPr lang="es-CR" dirty="0" smtClean="0"/>
            </a:br>
            <a:r>
              <a:rPr lang="es-CR" sz="2700" b="1" dirty="0" smtClean="0"/>
              <a:t>Usar los estándares efectivamente</a:t>
            </a:r>
            <a:endParaRPr lang="en-US" sz="27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7338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s-CR" sz="3600" dirty="0" smtClean="0"/>
              <a:t>Entender los estándares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CR" sz="3600" dirty="0" smtClean="0"/>
              <a:t>Creer en ellos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CR" sz="3600" dirty="0" smtClean="0"/>
              <a:t>Seguirlos mientras se está desarrollando no después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091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El secreto del éxito</a:t>
            </a:r>
            <a:br>
              <a:rPr lang="es-CR" dirty="0" smtClean="0"/>
            </a:br>
            <a:r>
              <a:rPr lang="es-CR" sz="2700" b="1" dirty="0" smtClean="0"/>
              <a:t>Usar los estándares efectivamente</a:t>
            </a:r>
            <a:endParaRPr lang="en-US" sz="27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7338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s-CR" sz="3600" dirty="0" smtClean="0"/>
              <a:t>Hacerlos parte del proceso de QA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CR" sz="3600" dirty="0" smtClean="0"/>
              <a:t>Aplicar los estándares que se consideren necesarios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CR" sz="3600" dirty="0"/>
              <a:t>Programar para personas no para la máquina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CR" sz="3600" dirty="0"/>
              <a:t>Diseñar antes de </a:t>
            </a:r>
            <a:r>
              <a:rPr lang="es-CR" sz="3600" dirty="0" smtClean="0"/>
              <a:t>programar</a:t>
            </a:r>
            <a:endParaRPr lang="es-CR" sz="3600" dirty="0"/>
          </a:p>
        </p:txBody>
      </p:sp>
    </p:spTree>
    <p:extLst>
      <p:ext uri="{BB962C8B-B14F-4D97-AF65-F5344CB8AC3E}">
        <p14:creationId xmlns:p14="http://schemas.microsoft.com/office/powerpoint/2010/main" val="260842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El secreto del éxito</a:t>
            </a:r>
            <a:br>
              <a:rPr lang="es-CR" dirty="0" smtClean="0"/>
            </a:br>
            <a:r>
              <a:rPr lang="es-CR" sz="2700" b="1" dirty="0" smtClean="0"/>
              <a:t>Usar los estándares efectivamente</a:t>
            </a:r>
            <a:endParaRPr lang="en-US" sz="27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0386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s-CR" sz="3600" dirty="0" smtClean="0"/>
              <a:t>Desarrollar </a:t>
            </a:r>
            <a:r>
              <a:rPr lang="es-CR" sz="3600" dirty="0"/>
              <a:t>en partes pequeñas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CR" sz="3600" dirty="0"/>
              <a:t>Leer, leer, leer…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CR" sz="3600" dirty="0"/>
              <a:t>Trabajar con los clientes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CR" sz="3600" dirty="0" smtClean="0"/>
              <a:t>Mantener el código simple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282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El secreto del éxito</a:t>
            </a:r>
            <a:br>
              <a:rPr lang="es-CR" dirty="0" smtClean="0"/>
            </a:br>
            <a:r>
              <a:rPr lang="es-CR" sz="2700" b="1" dirty="0" smtClean="0"/>
              <a:t>Usar los estándares efectivamente</a:t>
            </a:r>
            <a:endParaRPr lang="en-US" sz="27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0386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s-CR" dirty="0" smtClean="0"/>
              <a:t>Aprender patrones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CR" dirty="0" smtClean="0"/>
              <a:t>Conocer los anti </a:t>
            </a:r>
            <a:r>
              <a:rPr lang="es-CR" dirty="0"/>
              <a:t>patrones y el idioma.</a:t>
            </a:r>
            <a:endParaRPr lang="en-US" dirty="0"/>
          </a:p>
        </p:txBody>
      </p:sp>
      <p:pic>
        <p:nvPicPr>
          <p:cNvPr id="2050" name="Picture 2" descr="http://t3.gstatic.com/images?q=tbn:ANd9GcRigWbv6dhWF55WVo_sT3t_mxj_SzAUY1dXQZ1PboDzlzadx7YiYJSN7PR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4943474"/>
            <a:ext cx="3514725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53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R" sz="3200" dirty="0" smtClean="0"/>
              <a:t>¿Preguntas?</a:t>
            </a:r>
            <a:endParaRPr lang="en-US" sz="3200" dirty="0"/>
          </a:p>
        </p:txBody>
      </p:sp>
      <p:pic>
        <p:nvPicPr>
          <p:cNvPr id="3076" name="Picture 4" descr="http://fpafinancialplanningblog.files.wordpress.com/2011/11/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0"/>
            <a:ext cx="40290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79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R" sz="3200" dirty="0" smtClean="0"/>
              <a:t>Gracias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5174159"/>
            <a:ext cx="7681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4400" dirty="0" smtClean="0">
                <a:hlinkClick r:id="rId2"/>
              </a:rPr>
              <a:t>maikol.guzman@avantica.net</a:t>
            </a:r>
            <a:r>
              <a:rPr lang="en-US" sz="4400" dirty="0" smtClean="0"/>
              <a:t> </a:t>
            </a:r>
            <a:endParaRPr lang="es-CR" sz="4400" dirty="0" smtClean="0"/>
          </a:p>
        </p:txBody>
      </p:sp>
      <p:pic>
        <p:nvPicPr>
          <p:cNvPr id="1026" name="Picture 2" descr="http://www.oyepictures.com/o/success/success_0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6800"/>
            <a:ext cx="38100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55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-Point Star 4"/>
          <p:cNvSpPr/>
          <p:nvPr/>
        </p:nvSpPr>
        <p:spPr>
          <a:xfrm rot="20744566">
            <a:off x="230810" y="1479586"/>
            <a:ext cx="2331843" cy="1737220"/>
          </a:xfrm>
          <a:prstGeom prst="star7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/>
              <a:t>Integración Continua</a:t>
            </a: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¿Cómo hacer bien las cosas?</a:t>
            </a:r>
            <a:endParaRPr lang="en-US" dirty="0"/>
          </a:p>
        </p:txBody>
      </p:sp>
      <p:sp>
        <p:nvSpPr>
          <p:cNvPr id="9" name="Explosion 2 8"/>
          <p:cNvSpPr/>
          <p:nvPr/>
        </p:nvSpPr>
        <p:spPr>
          <a:xfrm>
            <a:off x="609600" y="4239190"/>
            <a:ext cx="2743200" cy="18288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/>
              <a:t>Seguridad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00400" y="1788223"/>
            <a:ext cx="2557042" cy="2474557"/>
            <a:chOff x="3733800" y="1259243"/>
            <a:chExt cx="2557042" cy="2474557"/>
          </a:xfrm>
        </p:grpSpPr>
        <p:pic>
          <p:nvPicPr>
            <p:cNvPr id="3076" name="Picture 4" descr="http://geeks.ms/blogs/mllopis/WindowsLiveWriter/UnpocodeZoologaInformticaEspeciessingula_119DB/bug_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1259243"/>
              <a:ext cx="2557042" cy="2474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-Point Star 7"/>
            <p:cNvSpPr/>
            <p:nvPr/>
          </p:nvSpPr>
          <p:spPr>
            <a:xfrm rot="213451">
              <a:off x="4232686" y="1765390"/>
              <a:ext cx="1785802" cy="1326159"/>
            </a:xfrm>
            <a:prstGeom prst="star7">
              <a:avLst/>
            </a:prstGeom>
            <a:solidFill>
              <a:srgbClr val="FF0000">
                <a:alpha val="54000"/>
              </a:srgb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b="1" i="1" dirty="0" err="1" smtClean="0"/>
                <a:t>Code</a:t>
              </a:r>
              <a:r>
                <a:rPr lang="es-CR" b="1" i="1" dirty="0" smtClean="0"/>
                <a:t> </a:t>
              </a:r>
              <a:r>
                <a:rPr lang="es-CR" b="1" i="1" dirty="0" err="1" smtClean="0"/>
                <a:t>Smell</a:t>
              </a:r>
              <a:endParaRPr lang="en-US" b="1" i="1" dirty="0"/>
            </a:p>
          </p:txBody>
        </p:sp>
      </p:grpSp>
      <p:sp>
        <p:nvSpPr>
          <p:cNvPr id="14" name="Explosion 2 13"/>
          <p:cNvSpPr/>
          <p:nvPr/>
        </p:nvSpPr>
        <p:spPr>
          <a:xfrm rot="2377183">
            <a:off x="6101680" y="1846878"/>
            <a:ext cx="2743200" cy="1828800"/>
          </a:xfrm>
          <a:prstGeom prst="irregularSeal2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/>
              <a:t>Diseño de</a:t>
            </a:r>
          </a:p>
          <a:p>
            <a:pPr algn="ctr"/>
            <a:r>
              <a:rPr lang="es-CR" b="1" dirty="0" smtClean="0"/>
              <a:t>sistemas</a:t>
            </a:r>
            <a:endParaRPr lang="en-US" b="1" dirty="0"/>
          </a:p>
        </p:txBody>
      </p:sp>
      <p:sp>
        <p:nvSpPr>
          <p:cNvPr id="15" name="7-Point Star 14"/>
          <p:cNvSpPr/>
          <p:nvPr/>
        </p:nvSpPr>
        <p:spPr>
          <a:xfrm rot="349232">
            <a:off x="5778718" y="4183566"/>
            <a:ext cx="2331843" cy="1737220"/>
          </a:xfrm>
          <a:prstGeom prst="star7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/>
              <a:t>Pruebas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070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err="1" smtClean="0"/>
              <a:t>Code</a:t>
            </a:r>
            <a:r>
              <a:rPr lang="es-CR" dirty="0" smtClean="0"/>
              <a:t> </a:t>
            </a:r>
            <a:r>
              <a:rPr lang="es-CR" dirty="0" err="1" smtClean="0"/>
              <a:t>Smell</a:t>
            </a:r>
            <a:r>
              <a:rPr lang="es-CR" dirty="0" smtClean="0"/>
              <a:t> </a:t>
            </a:r>
            <a:br>
              <a:rPr lang="es-CR" dirty="0" smtClean="0"/>
            </a:br>
            <a:r>
              <a:rPr lang="es-CR" sz="2700" b="1" dirty="0" smtClean="0"/>
              <a:t>¿a que huele tu código?</a:t>
            </a:r>
            <a:endParaRPr lang="en-US" sz="27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182880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s-CR" dirty="0" smtClean="0"/>
              <a:t>Malas prácticas a la hora de programar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CR" dirty="0" smtClean="0"/>
              <a:t>Cosas que </a:t>
            </a:r>
            <a:r>
              <a:rPr lang="es-CR" b="1" dirty="0" smtClean="0"/>
              <a:t>NO</a:t>
            </a:r>
            <a:r>
              <a:rPr lang="es-CR" dirty="0" smtClean="0"/>
              <a:t> están bien o ensucian el código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CR" dirty="0" smtClean="0"/>
              <a:t>Probablemente el código funciona pero es difícil de entender.</a:t>
            </a:r>
            <a:endParaRPr lang="en-US" dirty="0"/>
          </a:p>
        </p:txBody>
      </p:sp>
      <p:pic>
        <p:nvPicPr>
          <p:cNvPr id="4098" name="Picture 2" descr="http://2.bp.blogspot.com/_IbkhPOy5cIs/TJNZU7VFF9I/AAAAAAAAAUM/0VvUbw5mQ6Y/s1600/Bad+smell+with+tex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10000"/>
            <a:ext cx="2298596" cy="20859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3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err="1" smtClean="0"/>
              <a:t>Code</a:t>
            </a:r>
            <a:r>
              <a:rPr lang="es-CR" dirty="0" smtClean="0"/>
              <a:t> </a:t>
            </a:r>
            <a:r>
              <a:rPr lang="es-CR" dirty="0" err="1" smtClean="0"/>
              <a:t>Smell</a:t>
            </a:r>
            <a:r>
              <a:rPr lang="es-CR" dirty="0" smtClean="0"/>
              <a:t> </a:t>
            </a:r>
            <a:br>
              <a:rPr lang="es-CR" dirty="0" smtClean="0"/>
            </a:br>
            <a:r>
              <a:rPr lang="es-CR" sz="2700" b="1" dirty="0" smtClean="0"/>
              <a:t>Ejemplo 1</a:t>
            </a:r>
            <a:endParaRPr lang="en-US" sz="2700" b="1" dirty="0"/>
          </a:p>
        </p:txBody>
      </p:sp>
      <p:sp>
        <p:nvSpPr>
          <p:cNvPr id="5" name="Equal 4"/>
          <p:cNvSpPr/>
          <p:nvPr/>
        </p:nvSpPr>
        <p:spPr>
          <a:xfrm>
            <a:off x="2743200" y="2437265"/>
            <a:ext cx="1447800" cy="1180200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5944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= a + 1;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43400" y="1676400"/>
            <a:ext cx="4283334" cy="4054734"/>
            <a:chOff x="4343400" y="1676400"/>
            <a:chExt cx="4283334" cy="4054734"/>
          </a:xfrm>
        </p:grpSpPr>
        <p:sp>
          <p:nvSpPr>
            <p:cNvPr id="10" name="Cloud Callout 9"/>
            <p:cNvSpPr/>
            <p:nvPr/>
          </p:nvSpPr>
          <p:spPr>
            <a:xfrm>
              <a:off x="4343400" y="1676400"/>
              <a:ext cx="2971800" cy="2819399"/>
            </a:xfrm>
            <a:prstGeom prst="cloudCallout">
              <a:avLst>
                <a:gd name="adj1" fmla="val 65318"/>
                <a:gd name="adj2" fmla="val 65922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53000" y="2150202"/>
              <a:ext cx="23358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R" sz="5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++a</a:t>
              </a:r>
              <a:r>
                <a:rPr lang="es-CR" sz="5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;</a:t>
              </a:r>
            </a:p>
            <a:p>
              <a:r>
                <a:rPr lang="es-CR" sz="5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a++;</a:t>
              </a:r>
            </a:p>
          </p:txBody>
        </p:sp>
        <p:sp>
          <p:nvSpPr>
            <p:cNvPr id="8" name="Smiley Face 7"/>
            <p:cNvSpPr/>
            <p:nvPr/>
          </p:nvSpPr>
          <p:spPr>
            <a:xfrm>
              <a:off x="7924800" y="5029200"/>
              <a:ext cx="701934" cy="70193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878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err="1" smtClean="0"/>
              <a:t>Code</a:t>
            </a:r>
            <a:r>
              <a:rPr lang="es-CR" dirty="0" smtClean="0"/>
              <a:t> </a:t>
            </a:r>
            <a:r>
              <a:rPr lang="es-CR" dirty="0" err="1" smtClean="0"/>
              <a:t>Smell</a:t>
            </a:r>
            <a:r>
              <a:rPr lang="es-CR" dirty="0" smtClean="0"/>
              <a:t> </a:t>
            </a:r>
            <a:br>
              <a:rPr lang="es-CR" dirty="0" smtClean="0"/>
            </a:br>
            <a:r>
              <a:rPr lang="es-CR" sz="2700" b="1" dirty="0" smtClean="0"/>
              <a:t>Ejemplo 2</a:t>
            </a:r>
            <a:endParaRPr lang="en-US" sz="27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133600"/>
            <a:ext cx="3200400" cy="1600200"/>
            <a:chOff x="457200" y="2286000"/>
            <a:chExt cx="3200400" cy="16002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686" y="2362200"/>
              <a:ext cx="2789428" cy="144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Double Brace 6"/>
            <p:cNvSpPr/>
            <p:nvPr/>
          </p:nvSpPr>
          <p:spPr>
            <a:xfrm>
              <a:off x="457200" y="2286000"/>
              <a:ext cx="3200400" cy="1600200"/>
            </a:xfrm>
            <a:prstGeom prst="bracePair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854" y="2286000"/>
            <a:ext cx="5209413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507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err="1" smtClean="0"/>
              <a:t>Code</a:t>
            </a:r>
            <a:r>
              <a:rPr lang="es-CR" dirty="0" smtClean="0"/>
              <a:t> </a:t>
            </a:r>
            <a:r>
              <a:rPr lang="es-CR" dirty="0" err="1" smtClean="0"/>
              <a:t>Smell</a:t>
            </a:r>
            <a:r>
              <a:rPr lang="es-CR" dirty="0" smtClean="0"/>
              <a:t> </a:t>
            </a:r>
            <a:br>
              <a:rPr lang="es-CR" dirty="0" smtClean="0"/>
            </a:br>
            <a:r>
              <a:rPr lang="es-CR" sz="2700" b="1" dirty="0" smtClean="0"/>
              <a:t>Ejemplo 3</a:t>
            </a:r>
            <a:endParaRPr lang="en-US" sz="27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2312312"/>
            <a:ext cx="14568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800" b="1" dirty="0" err="1" smtClean="0"/>
              <a:t>int</a:t>
            </a:r>
            <a:r>
              <a:rPr lang="es-CR" sz="2800" b="1" dirty="0" smtClean="0"/>
              <a:t> </a:t>
            </a:r>
            <a:r>
              <a:rPr lang="es-CR" sz="2800" b="1" dirty="0" err="1" smtClean="0"/>
              <a:t>varA</a:t>
            </a:r>
            <a:r>
              <a:rPr lang="es-CR" sz="2800" b="1" dirty="0" smtClean="0"/>
              <a:t>;</a:t>
            </a:r>
          </a:p>
          <a:p>
            <a:r>
              <a:rPr lang="es-CR" sz="2800" b="1" dirty="0" err="1" smtClean="0"/>
              <a:t>int</a:t>
            </a:r>
            <a:r>
              <a:rPr lang="es-CR" sz="2800" b="1" dirty="0" smtClean="0"/>
              <a:t> </a:t>
            </a:r>
            <a:r>
              <a:rPr lang="es-CR" sz="2800" b="1" dirty="0" err="1" smtClean="0"/>
              <a:t>varB</a:t>
            </a:r>
            <a:r>
              <a:rPr lang="es-CR" sz="2800" b="1" dirty="0" smtClean="0"/>
              <a:t>;</a:t>
            </a:r>
          </a:p>
          <a:p>
            <a:r>
              <a:rPr lang="es-CR" sz="2800" b="1" dirty="0" err="1" smtClean="0"/>
              <a:t>int</a:t>
            </a:r>
            <a:r>
              <a:rPr lang="es-CR" sz="2800" b="1" dirty="0" smtClean="0"/>
              <a:t> </a:t>
            </a:r>
            <a:r>
              <a:rPr lang="es-CR" sz="2800" b="1" dirty="0" err="1" smtClean="0"/>
              <a:t>varC</a:t>
            </a:r>
            <a:r>
              <a:rPr lang="es-CR" sz="2800" b="1" dirty="0" smtClean="0"/>
              <a:t>;</a:t>
            </a:r>
            <a:endParaRPr lang="en-US" sz="28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066800" y="2693773"/>
            <a:ext cx="3445532" cy="685800"/>
            <a:chOff x="457200" y="2667000"/>
            <a:chExt cx="3445532" cy="685800"/>
          </a:xfrm>
        </p:grpSpPr>
        <p:sp>
          <p:nvSpPr>
            <p:cNvPr id="2" name="TextBox 1"/>
            <p:cNvSpPr txBox="1"/>
            <p:nvPr/>
          </p:nvSpPr>
          <p:spPr>
            <a:xfrm>
              <a:off x="609600" y="2743200"/>
              <a:ext cx="3140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2800" b="1" dirty="0" err="1" smtClean="0"/>
                <a:t>int</a:t>
              </a:r>
              <a:r>
                <a:rPr lang="es-CR" sz="2800" b="1" dirty="0" smtClean="0"/>
                <a:t> </a:t>
              </a:r>
              <a:r>
                <a:rPr lang="es-CR" sz="2800" b="1" dirty="0" err="1" smtClean="0"/>
                <a:t>varA</a:t>
              </a:r>
              <a:r>
                <a:rPr lang="es-CR" sz="2800" b="1" dirty="0" smtClean="0"/>
                <a:t>, </a:t>
              </a:r>
              <a:r>
                <a:rPr lang="es-CR" sz="2800" b="1" dirty="0" err="1" smtClean="0"/>
                <a:t>varB</a:t>
              </a:r>
              <a:r>
                <a:rPr lang="es-CR" sz="2800" b="1" dirty="0" smtClean="0"/>
                <a:t>, </a:t>
              </a:r>
              <a:r>
                <a:rPr lang="es-CR" sz="2800" b="1" dirty="0" err="1" smtClean="0"/>
                <a:t>varC</a:t>
              </a:r>
              <a:r>
                <a:rPr lang="es-CR" sz="2800" b="1" dirty="0" smtClean="0"/>
                <a:t>;</a:t>
              </a:r>
              <a:endParaRPr lang="en-US" sz="2800" b="1" dirty="0"/>
            </a:p>
          </p:txBody>
        </p:sp>
        <p:sp>
          <p:nvSpPr>
            <p:cNvPr id="4" name="Double Brace 3"/>
            <p:cNvSpPr/>
            <p:nvPr/>
          </p:nvSpPr>
          <p:spPr>
            <a:xfrm>
              <a:off x="457200" y="2667000"/>
              <a:ext cx="3445532" cy="685800"/>
            </a:xfrm>
            <a:prstGeom prst="brace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miley Face 11"/>
          <p:cNvSpPr/>
          <p:nvPr/>
        </p:nvSpPr>
        <p:spPr>
          <a:xfrm>
            <a:off x="7062723" y="2685706"/>
            <a:ext cx="701934" cy="701934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81127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19200" y="1524000"/>
            <a:ext cx="7772400" cy="1470025"/>
          </a:xfrm>
        </p:spPr>
        <p:txBody>
          <a:bodyPr>
            <a:normAutofit/>
          </a:bodyPr>
          <a:lstStyle/>
          <a:p>
            <a:r>
              <a:rPr lang="es-CR" sz="7200" b="1" dirty="0" smtClean="0"/>
              <a:t>Java</a:t>
            </a:r>
            <a:endParaRPr lang="en-US" sz="72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676400" y="2819400"/>
            <a:ext cx="7254144" cy="1033458"/>
          </a:xfrm>
        </p:spPr>
        <p:txBody>
          <a:bodyPr>
            <a:normAutofit lnSpcReduction="10000"/>
          </a:bodyPr>
          <a:lstStyle/>
          <a:p>
            <a:r>
              <a:rPr lang="es-CR" dirty="0" smtClean="0"/>
              <a:t>Resumen del estándar utilizado en </a:t>
            </a:r>
            <a:r>
              <a:rPr lang="es-CR" dirty="0" err="1" smtClean="0"/>
              <a:t>Avantica</a:t>
            </a:r>
            <a:endParaRPr lang="en-US" dirty="0"/>
          </a:p>
        </p:txBody>
      </p:sp>
      <p:pic>
        <p:nvPicPr>
          <p:cNvPr id="5" name="Picture 2" descr="D:\My Documents\Downloads\300px-Java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53000"/>
            <a:ext cx="665018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Documentación</a:t>
            </a:r>
            <a:br>
              <a:rPr lang="es-CR" dirty="0" smtClean="0"/>
            </a:br>
            <a:r>
              <a:rPr lang="es-CR" sz="2700" b="1" dirty="0" smtClean="0"/>
              <a:t>@</a:t>
            </a:r>
            <a:r>
              <a:rPr lang="es-CR" sz="2700" b="1" dirty="0" err="1" smtClean="0"/>
              <a:t>javadoc</a:t>
            </a:r>
            <a:endParaRPr lang="en-US" sz="27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895600"/>
          </a:xfrm>
        </p:spPr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s-CR" dirty="0" smtClean="0"/>
              <a:t>Claridad al código</a:t>
            </a:r>
          </a:p>
          <a:p>
            <a:pPr marL="514350" indent="-514350" algn="l">
              <a:buFont typeface="+mj-lt"/>
              <a:buAutoNum type="arabicPeriod"/>
            </a:pPr>
            <a:r>
              <a:rPr lang="es-CR" dirty="0" smtClean="0"/>
              <a:t>No decorar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s-CR" dirty="0" smtClean="0"/>
              <a:t>Simple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s-CR" dirty="0" smtClean="0"/>
              <a:t>Documentar antes de programar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s-CR" dirty="0" smtClean="0"/>
              <a:t>No todo se documenta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</p:txBody>
      </p:sp>
      <p:pic>
        <p:nvPicPr>
          <p:cNvPr id="11266" name="Picture 2" descr="http://blogs.ucls.uchicago.edu/cstsc/files/2007/07/javado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77999"/>
            <a:ext cx="4419600" cy="195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91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urgWaveDesignSlides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D267936-D6B8-445C-B3C1-6EBD39F58C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BurgWaveDesignSlides</Template>
  <TotalTime>304</TotalTime>
  <Words>335</Words>
  <Application>Microsoft Macintosh PowerPoint</Application>
  <PresentationFormat>On-screen Show (4:3)</PresentationFormat>
  <Paragraphs>97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BurgWaveDesignSlides</vt:lpstr>
      <vt:lpstr>"Buenas prácticas de  Programación con JAVA"</vt:lpstr>
      <vt:lpstr>¿Buenas prácticas?</vt:lpstr>
      <vt:lpstr>¿Cómo hacer bien las cosas?</vt:lpstr>
      <vt:lpstr>Code Smell  ¿a que huele tu código?</vt:lpstr>
      <vt:lpstr>Code Smell  Ejemplo 1</vt:lpstr>
      <vt:lpstr>Code Smell  Ejemplo 2</vt:lpstr>
      <vt:lpstr>Code Smell  Ejemplo 3</vt:lpstr>
      <vt:lpstr>Java</vt:lpstr>
      <vt:lpstr>Documentación @javadoc</vt:lpstr>
      <vt:lpstr>Documentación Tipos</vt:lpstr>
      <vt:lpstr>Identación Párrafos y puntuación</vt:lpstr>
      <vt:lpstr>Espacios en blanco Párrafos y puntuación</vt:lpstr>
      <vt:lpstr>Constantes a la izquierda Comparaciones</vt:lpstr>
      <vt:lpstr>Nomenclatura Definir correctamente las variables</vt:lpstr>
      <vt:lpstr>Nomenclatura Definir correctamente las CONSTANTES</vt:lpstr>
      <vt:lpstr>Importar clases y paquetes Forma correcta</vt:lpstr>
      <vt:lpstr>Estándar Ciclos y datos en clases</vt:lpstr>
      <vt:lpstr>Estándar catch vacio</vt:lpstr>
      <vt:lpstr>Estándar Throw e inicializadores</vt:lpstr>
      <vt:lpstr>Estándar StringBuilder</vt:lpstr>
      <vt:lpstr>PowerPoint Presentation</vt:lpstr>
      <vt:lpstr>Conclusiones</vt:lpstr>
      <vt:lpstr>El secreto del éxito Usar los estándares efectivamente</vt:lpstr>
      <vt:lpstr>El secreto del éxito Usar los estándares efectivamente</vt:lpstr>
      <vt:lpstr>El secreto del éxito Usar los estándares efectivamente</vt:lpstr>
      <vt:lpstr>El secreto del éxito Usar los estándares efectivamente</vt:lpstr>
      <vt:lpstr>¿Preguntas?</vt:lpstr>
      <vt:lpstr>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"Buenas prácticas de  Programación con JAVA"</dc:title>
  <dc:creator>Mike</dc:creator>
  <cp:lastModifiedBy>Maikol Guzman Alan</cp:lastModifiedBy>
  <cp:revision>92</cp:revision>
  <dcterms:created xsi:type="dcterms:W3CDTF">2012-09-27T03:00:22Z</dcterms:created>
  <dcterms:modified xsi:type="dcterms:W3CDTF">2014-07-24T06:28:59Z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TC103852699990</vt:lpwstr>
  </property>
</Properties>
</file>