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826" r:id="rId5"/>
    <p:sldId id="828" r:id="rId6"/>
    <p:sldId id="854" r:id="rId7"/>
    <p:sldId id="855" r:id="rId8"/>
    <p:sldId id="916" r:id="rId9"/>
    <p:sldId id="899" r:id="rId10"/>
    <p:sldId id="879" r:id="rId11"/>
    <p:sldId id="856" r:id="rId12"/>
    <p:sldId id="892" r:id="rId13"/>
    <p:sldId id="862" r:id="rId14"/>
    <p:sldId id="904" r:id="rId15"/>
    <p:sldId id="865" r:id="rId16"/>
    <p:sldId id="1073" r:id="rId17"/>
    <p:sldId id="871" r:id="rId18"/>
    <p:sldId id="873" r:id="rId19"/>
    <p:sldId id="896" r:id="rId20"/>
    <p:sldId id="897" r:id="rId21"/>
    <p:sldId id="898" r:id="rId22"/>
    <p:sldId id="906" r:id="rId23"/>
    <p:sldId id="872" r:id="rId24"/>
    <p:sldId id="920" r:id="rId25"/>
    <p:sldId id="921" r:id="rId26"/>
    <p:sldId id="924" r:id="rId27"/>
    <p:sldId id="922" r:id="rId28"/>
    <p:sldId id="923" r:id="rId29"/>
    <p:sldId id="925" r:id="rId30"/>
    <p:sldId id="909" r:id="rId31"/>
    <p:sldId id="875" r:id="rId32"/>
    <p:sldId id="1056" r:id="rId33"/>
    <p:sldId id="1065" r:id="rId34"/>
    <p:sldId id="1074" r:id="rId35"/>
    <p:sldId id="1075" r:id="rId36"/>
    <p:sldId id="1076" r:id="rId37"/>
    <p:sldId id="919" r:id="rId38"/>
    <p:sldId id="1066" r:id="rId39"/>
    <p:sldId id="1067" r:id="rId40"/>
    <p:sldId id="1068" r:id="rId41"/>
    <p:sldId id="1069" r:id="rId42"/>
    <p:sldId id="1070" r:id="rId43"/>
    <p:sldId id="1072" r:id="rId44"/>
    <p:sldId id="1071" r:id="rId45"/>
  </p:sldIdLst>
  <p:sldSz cx="12192000" cy="6858000"/>
  <p:notesSz cx="6645275" cy="9775825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826"/>
            <p14:sldId id="828"/>
            <p14:sldId id="854"/>
            <p14:sldId id="855"/>
            <p14:sldId id="916"/>
            <p14:sldId id="899"/>
            <p14:sldId id="879"/>
            <p14:sldId id="856"/>
            <p14:sldId id="892"/>
            <p14:sldId id="862"/>
            <p14:sldId id="904"/>
            <p14:sldId id="865"/>
            <p14:sldId id="1073"/>
            <p14:sldId id="871"/>
            <p14:sldId id="873"/>
            <p14:sldId id="896"/>
            <p14:sldId id="897"/>
            <p14:sldId id="898"/>
            <p14:sldId id="906"/>
            <p14:sldId id="872"/>
            <p14:sldId id="920"/>
            <p14:sldId id="921"/>
            <p14:sldId id="924"/>
            <p14:sldId id="922"/>
            <p14:sldId id="923"/>
            <p14:sldId id="925"/>
            <p14:sldId id="909"/>
            <p14:sldId id="875"/>
            <p14:sldId id="1056"/>
            <p14:sldId id="1065"/>
            <p14:sldId id="1074"/>
            <p14:sldId id="1075"/>
            <p14:sldId id="1076"/>
          </p14:sldIdLst>
        </p14:section>
        <p14:section name="Title slide" id="{EB69C2D0-E929-4AD9-A765-22C4ECEA7846}">
          <p14:sldIdLst>
            <p14:sldId id="919"/>
            <p14:sldId id="1066"/>
            <p14:sldId id="1067"/>
            <p14:sldId id="1068"/>
            <p14:sldId id="1069"/>
            <p14:sldId id="1070"/>
            <p14:sldId id="1072"/>
            <p14:sldId id="10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AFF"/>
    <a:srgbClr val="FBFEFF"/>
    <a:srgbClr val="D1F5FF"/>
    <a:srgbClr val="F3F3F3"/>
    <a:srgbClr val="7E007C"/>
    <a:srgbClr val="09EDB8"/>
    <a:srgbClr val="004050"/>
    <a:srgbClr val="F91258"/>
    <a:srgbClr val="28CFF9"/>
    <a:srgbClr val="F36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FA3CC-CF42-4547-8DAE-D0AF99A03969}" v="399" dt="2022-03-29T12:48:38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3792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157" y="7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.baradaran@qa.com" userId="43fbaa8542b3ec4c" providerId="LiveId" clId="{D73FA3CC-CF42-4547-8DAE-D0AF99A03969}"/>
    <pc:docChg chg="undo redo custSel addSld delSld modSld sldOrd modSection">
      <pc:chgData name="mike.baradaran@qa.com" userId="43fbaa8542b3ec4c" providerId="LiveId" clId="{D73FA3CC-CF42-4547-8DAE-D0AF99A03969}" dt="2022-03-29T12:50:01.558" v="9548" actId="207"/>
      <pc:docMkLst>
        <pc:docMk/>
      </pc:docMkLst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616357534" sldId="25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89354896" sldId="25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40909068" sldId="25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531997335" sldId="26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969054151" sldId="26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333904090" sldId="81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861709181" sldId="822"/>
        </pc:sldMkLst>
      </pc:sldChg>
      <pc:sldChg chg="modSp mod">
        <pc:chgData name="mike.baradaran@qa.com" userId="43fbaa8542b3ec4c" providerId="LiveId" clId="{D73FA3CC-CF42-4547-8DAE-D0AF99A03969}" dt="2022-03-25T21:56:49.933" v="5" actId="20577"/>
        <pc:sldMkLst>
          <pc:docMk/>
          <pc:sldMk cId="451306214" sldId="828"/>
        </pc:sldMkLst>
        <pc:spChg chg="mod">
          <ac:chgData name="mike.baradaran@qa.com" userId="43fbaa8542b3ec4c" providerId="LiveId" clId="{D73FA3CC-CF42-4547-8DAE-D0AF99A03969}" dt="2022-03-25T21:56:49.933" v="5" actId="20577"/>
          <ac:spMkLst>
            <pc:docMk/>
            <pc:sldMk cId="451306214" sldId="828"/>
            <ac:spMk id="3" creationId="{7EE23549-8E19-40A1-A106-9740BFD0462C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267456189" sldId="847"/>
        </pc:sldMkLst>
      </pc:sldChg>
      <pc:sldChg chg="addSp modSp mod">
        <pc:chgData name="mike.baradaran@qa.com" userId="43fbaa8542b3ec4c" providerId="LiveId" clId="{D73FA3CC-CF42-4547-8DAE-D0AF99A03969}" dt="2022-03-26T17:48:03.412" v="7462" actId="2"/>
        <pc:sldMkLst>
          <pc:docMk/>
          <pc:sldMk cId="722615789" sldId="854"/>
        </pc:sldMkLst>
        <pc:spChg chg="mod">
          <ac:chgData name="mike.baradaran@qa.com" userId="43fbaa8542b3ec4c" providerId="LiveId" clId="{D73FA3CC-CF42-4547-8DAE-D0AF99A03969}" dt="2022-03-26T09:18:58.261" v="2702" actId="207"/>
          <ac:spMkLst>
            <pc:docMk/>
            <pc:sldMk cId="722615789" sldId="854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17:48:01.320" v="7459" actId="2"/>
          <ac:spMkLst>
            <pc:docMk/>
            <pc:sldMk cId="722615789" sldId="854"/>
            <ac:spMk id="7" creationId="{C1CF3F18-9A57-48FB-9F81-38AFD43FABE6}"/>
          </ac:spMkLst>
        </pc:spChg>
        <pc:spChg chg="mod">
          <ac:chgData name="mike.baradaran@qa.com" userId="43fbaa8542b3ec4c" providerId="LiveId" clId="{D73FA3CC-CF42-4547-8DAE-D0AF99A03969}" dt="2022-03-26T09:22:30.754" v="2787" actId="14100"/>
          <ac:spMkLst>
            <pc:docMk/>
            <pc:sldMk cId="722615789" sldId="854"/>
            <ac:spMk id="8" creationId="{994CB837-CB58-487A-9B1A-3AA2AD7D7FFC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9" creationId="{A69AE4D4-41F1-4697-8498-A7586FD1F3CF}"/>
          </ac:spMkLst>
        </pc:spChg>
        <pc:spChg chg="add mod">
          <ac:chgData name="mike.baradaran@qa.com" userId="43fbaa8542b3ec4c" providerId="LiveId" clId="{D73FA3CC-CF42-4547-8DAE-D0AF99A03969}" dt="2022-03-26T17:48:03.412" v="7462" actId="2"/>
          <ac:spMkLst>
            <pc:docMk/>
            <pc:sldMk cId="722615789" sldId="854"/>
            <ac:spMk id="10" creationId="{1D82B27D-57DB-4C44-B11D-B128F2BF2205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12" creationId="{19B05585-8233-452A-B86C-F6073F6B39DA}"/>
          </ac:spMkLst>
        </pc:spChg>
        <pc:spChg chg="mod">
          <ac:chgData name="mike.baradaran@qa.com" userId="43fbaa8542b3ec4c" providerId="LiveId" clId="{D73FA3CC-CF42-4547-8DAE-D0AF99A03969}" dt="2022-03-26T09:11:20.929" v="2454" actId="1036"/>
          <ac:spMkLst>
            <pc:docMk/>
            <pc:sldMk cId="722615789" sldId="854"/>
            <ac:spMk id="14" creationId="{5528D976-12AB-4347-AC14-305B82A74B11}"/>
          </ac:spMkLst>
        </pc:spChg>
      </pc:sldChg>
      <pc:sldChg chg="addSp modSp mod">
        <pc:chgData name="mike.baradaran@qa.com" userId="43fbaa8542b3ec4c" providerId="LiveId" clId="{D73FA3CC-CF42-4547-8DAE-D0AF99A03969}" dt="2022-03-26T17:48:05.251" v="7463" actId="313"/>
        <pc:sldMkLst>
          <pc:docMk/>
          <pc:sldMk cId="1325867445" sldId="855"/>
        </pc:sldMkLst>
        <pc:spChg chg="mod">
          <ac:chgData name="mike.baradaran@qa.com" userId="43fbaa8542b3ec4c" providerId="LiveId" clId="{D73FA3CC-CF42-4547-8DAE-D0AF99A03969}" dt="2022-03-26T17:48:05.251" v="7463" actId="313"/>
          <ac:spMkLst>
            <pc:docMk/>
            <pc:sldMk cId="1325867445" sldId="855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5" creationId="{7FE24FB9-B73A-4AD7-9638-058CF7068604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8" creationId="{190DE9D1-FCD5-4A25-94AC-5F93A5186992}"/>
          </ac:spMkLst>
        </pc:spChg>
        <pc:spChg chg="add mod">
          <ac:chgData name="mike.baradaran@qa.com" userId="43fbaa8542b3ec4c" providerId="LiveId" clId="{D73FA3CC-CF42-4547-8DAE-D0AF99A03969}" dt="2022-03-26T09:45:38.697" v="3128" actId="108"/>
          <ac:spMkLst>
            <pc:docMk/>
            <pc:sldMk cId="1325867445" sldId="855"/>
            <ac:spMk id="9" creationId="{1E9D523D-3D1F-4AA5-93EE-C4A8F761FE70}"/>
          </ac:spMkLst>
        </pc:spChg>
        <pc:picChg chg="add mod">
          <ac:chgData name="mike.baradaran@qa.com" userId="43fbaa8542b3ec4c" providerId="LiveId" clId="{D73FA3CC-CF42-4547-8DAE-D0AF99A03969}" dt="2022-03-26T09:33:57.588" v="2979" actId="1036"/>
          <ac:picMkLst>
            <pc:docMk/>
            <pc:sldMk cId="1325867445" sldId="855"/>
            <ac:picMk id="7" creationId="{1B871AF5-ABE0-47E9-8384-286A43110875}"/>
          </ac:picMkLst>
        </pc:picChg>
      </pc:sldChg>
      <pc:sldChg chg="addSp delSp modSp mod">
        <pc:chgData name="mike.baradaran@qa.com" userId="43fbaa8542b3ec4c" providerId="LiveId" clId="{D73FA3CC-CF42-4547-8DAE-D0AF99A03969}" dt="2022-03-28T16:08:40.180" v="8134" actId="1076"/>
        <pc:sldMkLst>
          <pc:docMk/>
          <pc:sldMk cId="3629939968" sldId="856"/>
        </pc:sldMkLst>
        <pc:spChg chg="mod">
          <ac:chgData name="mike.baradaran@qa.com" userId="43fbaa8542b3ec4c" providerId="LiveId" clId="{D73FA3CC-CF42-4547-8DAE-D0AF99A03969}" dt="2022-03-26T10:27:03.124" v="4119" actId="20577"/>
          <ac:spMkLst>
            <pc:docMk/>
            <pc:sldMk cId="3629939968" sldId="85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07:08.676" v="8089" actId="20577"/>
          <ac:spMkLst>
            <pc:docMk/>
            <pc:sldMk cId="3629939968" sldId="856"/>
            <ac:spMk id="4" creationId="{B6F948DE-9BA4-4416-B213-36446EDA8F67}"/>
          </ac:spMkLst>
        </pc:spChg>
        <pc:spChg chg="add del mod">
          <ac:chgData name="mike.baradaran@qa.com" userId="43fbaa8542b3ec4c" providerId="LiveId" clId="{D73FA3CC-CF42-4547-8DAE-D0AF99A03969}" dt="2022-03-25T23:06:41.765" v="342" actId="478"/>
          <ac:spMkLst>
            <pc:docMk/>
            <pc:sldMk cId="3629939968" sldId="856"/>
            <ac:spMk id="6" creationId="{9C4FC900-38F4-48E3-A3AA-B2A580676627}"/>
          </ac:spMkLst>
        </pc:spChg>
        <pc:spChg chg="add mod">
          <ac:chgData name="mike.baradaran@qa.com" userId="43fbaa8542b3ec4c" providerId="LiveId" clId="{D73FA3CC-CF42-4547-8DAE-D0AF99A03969}" dt="2022-03-28T16:08:40.180" v="8134" actId="1076"/>
          <ac:spMkLst>
            <pc:docMk/>
            <pc:sldMk cId="3629939968" sldId="856"/>
            <ac:spMk id="7" creationId="{C8DF4137-8262-443C-8AA1-F22977FF0E9A}"/>
          </ac:spMkLst>
        </pc:spChg>
        <pc:spChg chg="mod">
          <ac:chgData name="mike.baradaran@qa.com" userId="43fbaa8542b3ec4c" providerId="LiveId" clId="{D73FA3CC-CF42-4547-8DAE-D0AF99A03969}" dt="2022-03-26T10:27:24.256" v="4164" actId="14100"/>
          <ac:spMkLst>
            <pc:docMk/>
            <pc:sldMk cId="3629939968" sldId="856"/>
            <ac:spMk id="10" creationId="{2D07F417-D4A5-43B4-B913-307CBB5CDCE9}"/>
          </ac:spMkLst>
        </pc:spChg>
        <pc:picChg chg="mod">
          <ac:chgData name="mike.baradaran@qa.com" userId="43fbaa8542b3ec4c" providerId="LiveId" clId="{D73FA3CC-CF42-4547-8DAE-D0AF99A03969}" dt="2022-03-28T16:08:11.386" v="8133" actId="1036"/>
          <ac:picMkLst>
            <pc:docMk/>
            <pc:sldMk cId="3629939968" sldId="856"/>
            <ac:picMk id="8" creationId="{CD48847F-8B24-4DDE-8730-1D05862816EE}"/>
          </ac:picMkLst>
        </pc:picChg>
      </pc:sldChg>
      <pc:sldChg chg="del">
        <pc:chgData name="mike.baradaran@qa.com" userId="43fbaa8542b3ec4c" providerId="LiveId" clId="{D73FA3CC-CF42-4547-8DAE-D0AF99A03969}" dt="2022-03-25T23:20:31.441" v="590" actId="47"/>
        <pc:sldMkLst>
          <pc:docMk/>
          <pc:sldMk cId="3211345909" sldId="864"/>
        </pc:sldMkLst>
      </pc:sldChg>
      <pc:sldChg chg="ord">
        <pc:chgData name="mike.baradaran@qa.com" userId="43fbaa8542b3ec4c" providerId="LiveId" clId="{D73FA3CC-CF42-4547-8DAE-D0AF99A03969}" dt="2022-03-25T23:19:49.215" v="589"/>
        <pc:sldMkLst>
          <pc:docMk/>
          <pc:sldMk cId="571749171" sldId="86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18634871" sldId="866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82546413" sldId="86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65237618" sldId="86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622437006" sldId="86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42143505" sldId="870"/>
        </pc:sldMkLst>
      </pc:sldChg>
      <pc:sldChg chg="addSp delSp modSp mod">
        <pc:chgData name="mike.baradaran@qa.com" userId="43fbaa8542b3ec4c" providerId="LiveId" clId="{D73FA3CC-CF42-4547-8DAE-D0AF99A03969}" dt="2022-03-25T23:24:04.100" v="722" actId="20577"/>
        <pc:sldMkLst>
          <pc:docMk/>
          <pc:sldMk cId="1875330337" sldId="871"/>
        </pc:sldMkLst>
        <pc:spChg chg="mod">
          <ac:chgData name="mike.baradaran@qa.com" userId="43fbaa8542b3ec4c" providerId="LiveId" clId="{D73FA3CC-CF42-4547-8DAE-D0AF99A03969}" dt="2022-03-25T23:23:31.792" v="677" actId="1035"/>
          <ac:spMkLst>
            <pc:docMk/>
            <pc:sldMk cId="1875330337" sldId="871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3:37.154" v="679" actId="20577"/>
          <ac:spMkLst>
            <pc:docMk/>
            <pc:sldMk cId="1875330337" sldId="871"/>
            <ac:spMk id="3" creationId="{7EE23549-8E19-40A1-A106-9740BFD0462C}"/>
          </ac:spMkLst>
        </pc:spChg>
        <pc:spChg chg="del">
          <ac:chgData name="mike.baradaran@qa.com" userId="43fbaa8542b3ec4c" providerId="LiveId" clId="{D73FA3CC-CF42-4547-8DAE-D0AF99A03969}" dt="2022-03-25T23:23:19.049" v="630" actId="478"/>
          <ac:spMkLst>
            <pc:docMk/>
            <pc:sldMk cId="1875330337" sldId="871"/>
            <ac:spMk id="5" creationId="{62C6A8D1-6EC4-4562-986B-41283B4D1945}"/>
          </ac:spMkLst>
        </pc:spChg>
        <pc:spChg chg="add mod">
          <ac:chgData name="mike.baradaran@qa.com" userId="43fbaa8542b3ec4c" providerId="LiveId" clId="{D73FA3CC-CF42-4547-8DAE-D0AF99A03969}" dt="2022-03-25T23:23:45.045" v="719" actId="1037"/>
          <ac:spMkLst>
            <pc:docMk/>
            <pc:sldMk cId="1875330337" sldId="871"/>
            <ac:spMk id="6" creationId="{6BBC0762-7ED2-42EF-9A8B-C1D23AB0C9E5}"/>
          </ac:spMkLst>
        </pc:spChg>
        <pc:spChg chg="mod">
          <ac:chgData name="mike.baradaran@qa.com" userId="43fbaa8542b3ec4c" providerId="LiveId" clId="{D73FA3CC-CF42-4547-8DAE-D0AF99A03969}" dt="2022-03-25T23:24:04.100" v="722" actId="20577"/>
          <ac:spMkLst>
            <pc:docMk/>
            <pc:sldMk cId="1875330337" sldId="871"/>
            <ac:spMk id="10" creationId="{AF81BC13-EA1B-4AD7-94FB-FD04259C2B79}"/>
          </ac:spMkLst>
        </pc:spChg>
      </pc:sldChg>
      <pc:sldChg chg="addSp modSp mod">
        <pc:chgData name="mike.baradaran@qa.com" userId="43fbaa8542b3ec4c" providerId="LiveId" clId="{D73FA3CC-CF42-4547-8DAE-D0AF99A03969}" dt="2022-03-25T23:33:35.239" v="958" actId="3626"/>
        <pc:sldMkLst>
          <pc:docMk/>
          <pc:sldMk cId="4141420075" sldId="872"/>
        </pc:sldMkLst>
        <pc:spChg chg="mod">
          <ac:chgData name="mike.baradaran@qa.com" userId="43fbaa8542b3ec4c" providerId="LiveId" clId="{D73FA3CC-CF42-4547-8DAE-D0AF99A03969}" dt="2022-03-25T23:33:35.239" v="958" actId="3626"/>
          <ac:spMkLst>
            <pc:docMk/>
            <pc:sldMk cId="4141420075" sldId="872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5T23:30:41.530" v="846" actId="1076"/>
          <ac:spMkLst>
            <pc:docMk/>
            <pc:sldMk cId="4141420075" sldId="872"/>
            <ac:spMk id="5" creationId="{773E12E7-4593-4CE2-8747-1FBCB3583A75}"/>
          </ac:spMkLst>
        </pc:spChg>
        <pc:spChg chg="add mod">
          <ac:chgData name="mike.baradaran@qa.com" userId="43fbaa8542b3ec4c" providerId="LiveId" clId="{D73FA3CC-CF42-4547-8DAE-D0AF99A03969}" dt="2022-03-25T23:31:48.524" v="915" actId="1076"/>
          <ac:spMkLst>
            <pc:docMk/>
            <pc:sldMk cId="4141420075" sldId="872"/>
            <ac:spMk id="6" creationId="{A194934A-DE34-4172-BE0E-BCA3B3D51266}"/>
          </ac:spMkLst>
        </pc:spChg>
        <pc:spChg chg="add mod">
          <ac:chgData name="mike.baradaran@qa.com" userId="43fbaa8542b3ec4c" providerId="LiveId" clId="{D73FA3CC-CF42-4547-8DAE-D0AF99A03969}" dt="2022-03-25T23:31:57.602" v="955" actId="1036"/>
          <ac:spMkLst>
            <pc:docMk/>
            <pc:sldMk cId="4141420075" sldId="872"/>
            <ac:spMk id="7" creationId="{6BBD9716-6971-4C9B-8372-B179DB6FA3B6}"/>
          </ac:spMkLst>
        </pc:spChg>
      </pc:sldChg>
      <pc:sldChg chg="addSp delSp mod">
        <pc:chgData name="mike.baradaran@qa.com" userId="43fbaa8542b3ec4c" providerId="LiveId" clId="{D73FA3CC-CF42-4547-8DAE-D0AF99A03969}" dt="2022-03-25T23:35:34.943" v="960" actId="22"/>
        <pc:sldMkLst>
          <pc:docMk/>
          <pc:sldMk cId="2500346456" sldId="873"/>
        </pc:sldMkLst>
        <pc:spChg chg="add del">
          <ac:chgData name="mike.baradaran@qa.com" userId="43fbaa8542b3ec4c" providerId="LiveId" clId="{D73FA3CC-CF42-4547-8DAE-D0AF99A03969}" dt="2022-03-25T23:35:34.943" v="960" actId="22"/>
          <ac:spMkLst>
            <pc:docMk/>
            <pc:sldMk cId="2500346456" sldId="873"/>
            <ac:spMk id="9" creationId="{F0B4775E-36ED-4CF3-AB73-625ECDDA8ACA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080997032" sldId="874"/>
        </pc:sldMkLst>
      </pc:sldChg>
      <pc:sldChg chg="addSp modSp add del mod">
        <pc:chgData name="mike.baradaran@qa.com" userId="43fbaa8542b3ec4c" providerId="LiveId" clId="{D73FA3CC-CF42-4547-8DAE-D0AF99A03969}" dt="2022-03-28T16:23:30.401" v="8731" actId="1038"/>
        <pc:sldMkLst>
          <pc:docMk/>
          <pc:sldMk cId="355737554" sldId="875"/>
        </pc:sldMkLst>
        <pc:spChg chg="mod">
          <ac:chgData name="mike.baradaran@qa.com" userId="43fbaa8542b3ec4c" providerId="LiveId" clId="{D73FA3CC-CF42-4547-8DAE-D0AF99A03969}" dt="2022-03-28T16:23:19.060" v="8720" actId="20577"/>
          <ac:spMkLst>
            <pc:docMk/>
            <pc:sldMk cId="355737554" sldId="875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5" creationId="{AB56B39E-4277-4DA5-A5CB-9950B853F874}"/>
          </ac:spMkLst>
        </pc:spChg>
        <pc:spChg chg="mod">
          <ac:chgData name="mike.baradaran@qa.com" userId="43fbaa8542b3ec4c" providerId="LiveId" clId="{D73FA3CC-CF42-4547-8DAE-D0AF99A03969}" dt="2022-03-28T16:20:02.136" v="8289" actId="113"/>
          <ac:spMkLst>
            <pc:docMk/>
            <pc:sldMk cId="355737554" sldId="875"/>
            <ac:spMk id="7" creationId="{1DBB201D-D039-4454-A778-4426D6B953CC}"/>
          </ac:spMkLst>
        </pc:spChg>
        <pc:spChg chg="add mod">
          <ac:chgData name="mike.baradaran@qa.com" userId="43fbaa8542b3ec4c" providerId="LiveId" clId="{D73FA3CC-CF42-4547-8DAE-D0AF99A03969}" dt="2022-03-28T16:21:17.384" v="8469" actId="1036"/>
          <ac:spMkLst>
            <pc:docMk/>
            <pc:sldMk cId="355737554" sldId="875"/>
            <ac:spMk id="9" creationId="{7D02D82B-5277-4340-A70E-575028CE2297}"/>
          </ac:spMkLst>
        </pc:spChg>
        <pc:spChg chg="add mod">
          <ac:chgData name="mike.baradaran@qa.com" userId="43fbaa8542b3ec4c" providerId="LiveId" clId="{D73FA3CC-CF42-4547-8DAE-D0AF99A03969}" dt="2022-03-28T16:21:31.297" v="8524" actId="20577"/>
          <ac:spMkLst>
            <pc:docMk/>
            <pc:sldMk cId="355737554" sldId="875"/>
            <ac:spMk id="10" creationId="{5C1C6570-56A9-4519-97AA-FCD1B0CA115E}"/>
          </ac:spMkLst>
        </pc:spChg>
        <pc:spChg chg="add 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11" creationId="{3A89789C-2487-428B-AAC5-11724676052A}"/>
          </ac:spMkLst>
        </pc:spChg>
        <pc:spChg chg="add mod">
          <ac:chgData name="mike.baradaran@qa.com" userId="43fbaa8542b3ec4c" providerId="LiveId" clId="{D73FA3CC-CF42-4547-8DAE-D0AF99A03969}" dt="2022-03-28T16:22:34.114" v="8688" actId="20577"/>
          <ac:spMkLst>
            <pc:docMk/>
            <pc:sldMk cId="355737554" sldId="875"/>
            <ac:spMk id="12" creationId="{F80290A4-C10F-424B-8152-F1C9A25A3AB0}"/>
          </ac:spMkLst>
        </pc:spChg>
        <pc:cxnChg chg="add mod">
          <ac:chgData name="mike.baradaran@qa.com" userId="43fbaa8542b3ec4c" providerId="LiveId" clId="{D73FA3CC-CF42-4547-8DAE-D0AF99A03969}" dt="2022-03-28T16:23:30.401" v="8731" actId="1038"/>
          <ac:cxnSpMkLst>
            <pc:docMk/>
            <pc:sldMk cId="355737554" sldId="875"/>
            <ac:cxnSpMk id="6" creationId="{DACB000A-CE23-405A-9692-24803277840E}"/>
          </ac:cxnSpMkLst>
        </pc:cxn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56286788" sldId="87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262397240" sldId="878"/>
        </pc:sldMkLst>
      </pc:sldChg>
      <pc:sldChg chg="addSp delSp modSp mod">
        <pc:chgData name="mike.baradaran@qa.com" userId="43fbaa8542b3ec4c" providerId="LiveId" clId="{D73FA3CC-CF42-4547-8DAE-D0AF99A03969}" dt="2022-03-28T16:04:49.091" v="8052" actId="14100"/>
        <pc:sldMkLst>
          <pc:docMk/>
          <pc:sldMk cId="2297425384" sldId="879"/>
        </pc:sldMkLst>
        <pc:spChg chg="mod">
          <ac:chgData name="mike.baradaran@qa.com" userId="43fbaa8542b3ec4c" providerId="LiveId" clId="{D73FA3CC-CF42-4547-8DAE-D0AF99A03969}" dt="2022-03-28T16:01:49.301" v="7987" actId="6549"/>
          <ac:spMkLst>
            <pc:docMk/>
            <pc:sldMk cId="2297425384" sldId="879"/>
            <ac:spMk id="3" creationId="{7EE23549-8E19-40A1-A106-9740BFD0462C}"/>
          </ac:spMkLst>
        </pc:spChg>
        <pc:picChg chg="mod">
          <ac:chgData name="mike.baradaran@qa.com" userId="43fbaa8542b3ec4c" providerId="LiveId" clId="{D73FA3CC-CF42-4547-8DAE-D0AF99A03969}" dt="2022-03-28T16:03:31.815" v="8025" actId="1037"/>
          <ac:picMkLst>
            <pc:docMk/>
            <pc:sldMk cId="2297425384" sldId="879"/>
            <ac:picMk id="5" creationId="{56BAC5E5-96B2-487C-B640-D6106AEAC1BB}"/>
          </ac:picMkLst>
        </pc:picChg>
        <pc:picChg chg="add del mod">
          <ac:chgData name="mike.baradaran@qa.com" userId="43fbaa8542b3ec4c" providerId="LiveId" clId="{D73FA3CC-CF42-4547-8DAE-D0AF99A03969}" dt="2022-03-28T16:00:03.076" v="7904" actId="478"/>
          <ac:picMkLst>
            <pc:docMk/>
            <pc:sldMk cId="2297425384" sldId="879"/>
            <ac:picMk id="6" creationId="{F7FA7692-E7BE-45E2-8FAC-60820084E1A6}"/>
          </ac:picMkLst>
        </pc:picChg>
        <pc:picChg chg="add mod">
          <ac:chgData name="mike.baradaran@qa.com" userId="43fbaa8542b3ec4c" providerId="LiveId" clId="{D73FA3CC-CF42-4547-8DAE-D0AF99A03969}" dt="2022-03-28T16:04:49.091" v="8052" actId="14100"/>
          <ac:picMkLst>
            <pc:docMk/>
            <pc:sldMk cId="2297425384" sldId="879"/>
            <ac:picMk id="8" creationId="{449995C9-B931-423F-8D62-155C26A8F2CC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86574886" sldId="88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55047966" sldId="88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829760470" sldId="88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9016310" sldId="88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9860104" sldId="891"/>
        </pc:sldMkLst>
      </pc:sldChg>
      <pc:sldChg chg="addSp delSp modSp mod">
        <pc:chgData name="mike.baradaran@qa.com" userId="43fbaa8542b3ec4c" providerId="LiveId" clId="{D73FA3CC-CF42-4547-8DAE-D0AF99A03969}" dt="2022-03-26T15:52:44.427" v="4400" actId="14100"/>
        <pc:sldMkLst>
          <pc:docMk/>
          <pc:sldMk cId="2067563372" sldId="892"/>
        </pc:sldMkLst>
        <pc:spChg chg="mod">
          <ac:chgData name="mike.baradaran@qa.com" userId="43fbaa8542b3ec4c" providerId="LiveId" clId="{D73FA3CC-CF42-4547-8DAE-D0AF99A03969}" dt="2022-03-26T15:51:55.346" v="4388" actId="6549"/>
          <ac:spMkLst>
            <pc:docMk/>
            <pc:sldMk cId="2067563372" sldId="892"/>
            <ac:spMk id="3" creationId="{7EE23549-8E19-40A1-A106-9740BFD0462C}"/>
          </ac:spMkLst>
        </pc:spChg>
        <pc:spChg chg="mod ord">
          <ac:chgData name="mike.baradaran@qa.com" userId="43fbaa8542b3ec4c" providerId="LiveId" clId="{D73FA3CC-CF42-4547-8DAE-D0AF99A03969}" dt="2022-03-26T15:51:42.900" v="4387" actId="1037"/>
          <ac:spMkLst>
            <pc:docMk/>
            <pc:sldMk cId="2067563372" sldId="892"/>
            <ac:spMk id="5" creationId="{4231BBF0-F604-47A5-B3E2-776D4DE84FC2}"/>
          </ac:spMkLst>
        </pc:spChg>
        <pc:spChg chg="add mod ord">
          <ac:chgData name="mike.baradaran@qa.com" userId="43fbaa8542b3ec4c" providerId="LiveId" clId="{D73FA3CC-CF42-4547-8DAE-D0AF99A03969}" dt="2022-03-26T15:52:44.427" v="4400" actId="14100"/>
          <ac:spMkLst>
            <pc:docMk/>
            <pc:sldMk cId="2067563372" sldId="892"/>
            <ac:spMk id="6" creationId="{4C1B4408-0756-40C2-A83E-8A054BBB1FD3}"/>
          </ac:spMkLst>
        </pc:spChg>
        <pc:spChg chg="mod">
          <ac:chgData name="mike.baradaran@qa.com" userId="43fbaa8542b3ec4c" providerId="LiveId" clId="{D73FA3CC-CF42-4547-8DAE-D0AF99A03969}" dt="2022-03-26T15:52:08.579" v="4398" actId="1035"/>
          <ac:spMkLst>
            <pc:docMk/>
            <pc:sldMk cId="2067563372" sldId="892"/>
            <ac:spMk id="7" creationId="{7B8A3690-CD5B-4ACE-A7B2-99D2617BF97F}"/>
          </ac:spMkLst>
        </pc:spChg>
        <pc:spChg chg="add mod">
          <ac:chgData name="mike.baradaran@qa.com" userId="43fbaa8542b3ec4c" providerId="LiveId" clId="{D73FA3CC-CF42-4547-8DAE-D0AF99A03969}" dt="2022-03-25T23:19:08.381" v="587" actId="1036"/>
          <ac:spMkLst>
            <pc:docMk/>
            <pc:sldMk cId="2067563372" sldId="892"/>
            <ac:spMk id="8" creationId="{F087C1BB-E8EF-4905-865D-059296401BD5}"/>
          </ac:spMkLst>
        </pc:spChg>
        <pc:graphicFrameChg chg="add del mod modGraphic">
          <ac:chgData name="mike.baradaran@qa.com" userId="43fbaa8542b3ec4c" providerId="LiveId" clId="{D73FA3CC-CF42-4547-8DAE-D0AF99A03969}" dt="2022-03-25T23:10:17.188" v="402" actId="3680"/>
          <ac:graphicFrameMkLst>
            <pc:docMk/>
            <pc:sldMk cId="2067563372" sldId="892"/>
            <ac:graphicFrameMk id="2" creationId="{DBA6E63F-1B57-455B-A3BB-BF95B7C4B828}"/>
          </ac:graphicFrameMkLst>
        </pc:graphicFrame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490025" sldId="89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91937424" sldId="895"/>
        </pc:sldMkLst>
      </pc:sldChg>
      <pc:sldChg chg="addSp delSp modSp add mod delAnim modAnim">
        <pc:chgData name="mike.baradaran@qa.com" userId="43fbaa8542b3ec4c" providerId="LiveId" clId="{D73FA3CC-CF42-4547-8DAE-D0AF99A03969}" dt="2022-03-29T12:49:29.208" v="9539" actId="20577"/>
        <pc:sldMkLst>
          <pc:docMk/>
          <pc:sldMk cId="813109979" sldId="896"/>
        </pc:sldMkLst>
        <pc:spChg chg="mod">
          <ac:chgData name="mike.baradaran@qa.com" userId="43fbaa8542b3ec4c" providerId="LiveId" clId="{D73FA3CC-CF42-4547-8DAE-D0AF99A03969}" dt="2022-03-29T12:48:53.683" v="9538" actId="1038"/>
          <ac:spMkLst>
            <pc:docMk/>
            <pc:sldMk cId="813109979" sldId="89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2:49:29.208" v="9539" actId="20577"/>
          <ac:spMkLst>
            <pc:docMk/>
            <pc:sldMk cId="813109979" sldId="896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09:56:25.310" v="3133" actId="1076"/>
          <ac:spMkLst>
            <pc:docMk/>
            <pc:sldMk cId="813109979" sldId="896"/>
            <ac:spMk id="6" creationId="{80ACC970-17A7-402B-9147-D9E2D3F1FFE6}"/>
          </ac:spMkLst>
        </pc:spChg>
        <pc:spChg chg="add del mod">
          <ac:chgData name="mike.baradaran@qa.com" userId="43fbaa8542b3ec4c" providerId="LiveId" clId="{D73FA3CC-CF42-4547-8DAE-D0AF99A03969}" dt="2022-03-29T12:42:16.956" v="9231" actId="478"/>
          <ac:spMkLst>
            <pc:docMk/>
            <pc:sldMk cId="813109979" sldId="896"/>
            <ac:spMk id="8" creationId="{A2C25FBF-DAD2-4183-9EC9-23FD7D0BE16C}"/>
          </ac:spMkLst>
        </pc:spChg>
        <pc:spChg chg="add mod">
          <ac:chgData name="mike.baradaran@qa.com" userId="43fbaa8542b3ec4c" providerId="LiveId" clId="{D73FA3CC-CF42-4547-8DAE-D0AF99A03969}" dt="2022-03-29T12:48:38.363" v="9512" actId="20577"/>
          <ac:spMkLst>
            <pc:docMk/>
            <pc:sldMk cId="813109979" sldId="896"/>
            <ac:spMk id="10" creationId="{419E61FE-7C19-43E9-B484-7A0E5A693101}"/>
          </ac:spMkLst>
        </pc:spChg>
        <pc:spChg chg="mod ord">
          <ac:chgData name="mike.baradaran@qa.com" userId="43fbaa8542b3ec4c" providerId="LiveId" clId="{D73FA3CC-CF42-4547-8DAE-D0AF99A03969}" dt="2022-03-29T12:48:32.351" v="9508" actId="20577"/>
          <ac:spMkLst>
            <pc:docMk/>
            <pc:sldMk cId="813109979" sldId="896"/>
            <ac:spMk id="14" creationId="{0E5A096D-925A-4046-8302-2801F8DF6735}"/>
          </ac:spMkLst>
        </pc:spChg>
        <pc:picChg chg="del mod">
          <ac:chgData name="mike.baradaran@qa.com" userId="43fbaa8542b3ec4c" providerId="LiveId" clId="{D73FA3CC-CF42-4547-8DAE-D0AF99A03969}" dt="2022-03-29T12:41:44.776" v="9228" actId="478"/>
          <ac:picMkLst>
            <pc:docMk/>
            <pc:sldMk cId="813109979" sldId="896"/>
            <ac:picMk id="9" creationId="{5221C580-53D8-4115-91FB-23482E428F3F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06225656" sldId="896"/>
        </pc:sldMkLst>
      </pc:sldChg>
      <pc:sldChg chg="addSp delSp modSp add mod">
        <pc:chgData name="mike.baradaran@qa.com" userId="43fbaa8542b3ec4c" providerId="LiveId" clId="{D73FA3CC-CF42-4547-8DAE-D0AF99A03969}" dt="2022-03-26T10:03:26.169" v="3708" actId="1038"/>
        <pc:sldMkLst>
          <pc:docMk/>
          <pc:sldMk cId="104160851" sldId="897"/>
        </pc:sldMkLst>
        <pc:spChg chg="add del mod">
          <ac:chgData name="mike.baradaran@qa.com" userId="43fbaa8542b3ec4c" providerId="LiveId" clId="{D73FA3CC-CF42-4547-8DAE-D0AF99A03969}" dt="2022-03-26T09:56:42.722" v="3217" actId="478"/>
          <ac:spMkLst>
            <pc:docMk/>
            <pc:sldMk cId="104160851" sldId="897"/>
            <ac:spMk id="7" creationId="{1D77C590-1F79-4ADA-94E2-A43E9C0E1900}"/>
          </ac:spMkLst>
        </pc:spChg>
        <pc:spChg chg="add mod">
          <ac:chgData name="mike.baradaran@qa.com" userId="43fbaa8542b3ec4c" providerId="LiveId" clId="{D73FA3CC-CF42-4547-8DAE-D0AF99A03969}" dt="2022-03-26T09:56:35.617" v="3215" actId="1037"/>
          <ac:spMkLst>
            <pc:docMk/>
            <pc:sldMk cId="104160851" sldId="897"/>
            <ac:spMk id="8" creationId="{6C6369F9-1790-4EC1-8C54-5C41A226BDB0}"/>
          </ac:spMkLst>
        </pc:spChg>
        <pc:spChg chg="mod">
          <ac:chgData name="mike.baradaran@qa.com" userId="43fbaa8542b3ec4c" providerId="LiveId" clId="{D73FA3CC-CF42-4547-8DAE-D0AF99A03969}" dt="2022-03-26T10:03:15.125" v="3705" actId="14861"/>
          <ac:spMkLst>
            <pc:docMk/>
            <pc:sldMk cId="104160851" sldId="897"/>
            <ac:spMk id="9" creationId="{4273D4DD-D220-43D4-AA94-56874203ECD5}"/>
          </ac:spMkLst>
        </pc:spChg>
        <pc:spChg chg="add del mod">
          <ac:chgData name="mike.baradaran@qa.com" userId="43fbaa8542b3ec4c" providerId="LiveId" clId="{D73FA3CC-CF42-4547-8DAE-D0AF99A03969}" dt="2022-03-26T09:58:09.365" v="3309" actId="478"/>
          <ac:spMkLst>
            <pc:docMk/>
            <pc:sldMk cId="104160851" sldId="897"/>
            <ac:spMk id="12" creationId="{52E35201-EB04-4BDD-B700-C58FFB69FB74}"/>
          </ac:spMkLst>
        </pc:spChg>
        <pc:spChg chg="add mod">
          <ac:chgData name="mike.baradaran@qa.com" userId="43fbaa8542b3ec4c" providerId="LiveId" clId="{D73FA3CC-CF42-4547-8DAE-D0AF99A03969}" dt="2022-03-26T10:02:53.772" v="3679" actId="14100"/>
          <ac:spMkLst>
            <pc:docMk/>
            <pc:sldMk cId="104160851" sldId="897"/>
            <ac:spMk id="13" creationId="{24A7CA50-8D31-40C4-A196-BBF315E9F1F6}"/>
          </ac:spMkLst>
        </pc:spChg>
        <pc:picChg chg="add mod">
          <ac:chgData name="mike.baradaran@qa.com" userId="43fbaa8542b3ec4c" providerId="LiveId" clId="{D73FA3CC-CF42-4547-8DAE-D0AF99A03969}" dt="2022-03-26T10:03:26.169" v="3708" actId="1038"/>
          <ac:picMkLst>
            <pc:docMk/>
            <pc:sldMk cId="104160851" sldId="897"/>
            <ac:picMk id="6" creationId="{D635DEE1-29BC-40EE-BE21-F7405E4B3D5F}"/>
          </ac:picMkLst>
        </pc:picChg>
        <pc:picChg chg="del">
          <ac:chgData name="mike.baradaran@qa.com" userId="43fbaa8542b3ec4c" providerId="LiveId" clId="{D73FA3CC-CF42-4547-8DAE-D0AF99A03969}" dt="2022-03-26T09:57:32.930" v="3218" actId="478"/>
          <ac:picMkLst>
            <pc:docMk/>
            <pc:sldMk cId="104160851" sldId="897"/>
            <ac:picMk id="11" creationId="{2404235E-5956-4A50-BD23-84012905F2C5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1606008" sldId="897"/>
        </pc:sldMkLst>
      </pc:sldChg>
      <pc:sldChg chg="modSp add del mod">
        <pc:chgData name="mike.baradaran@qa.com" userId="43fbaa8542b3ec4c" providerId="LiveId" clId="{D73FA3CC-CF42-4547-8DAE-D0AF99A03969}" dt="2022-03-29T12:50:01.558" v="9548" actId="207"/>
        <pc:sldMkLst>
          <pc:docMk/>
          <pc:sldMk cId="901976755" sldId="898"/>
        </pc:sldMkLst>
        <pc:spChg chg="mod">
          <ac:chgData name="mike.baradaran@qa.com" userId="43fbaa8542b3ec4c" providerId="LiveId" clId="{D73FA3CC-CF42-4547-8DAE-D0AF99A03969}" dt="2022-03-29T12:49:51.494" v="9547" actId="20577"/>
          <ac:spMkLst>
            <pc:docMk/>
            <pc:sldMk cId="901976755" sldId="898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9T12:50:01.558" v="9548" actId="207"/>
          <ac:spMkLst>
            <pc:docMk/>
            <pc:sldMk cId="901976755" sldId="898"/>
            <ac:spMk id="7" creationId="{88DB0791-CD14-4172-803E-3E640AF3391E}"/>
          </ac:spMkLst>
        </pc:spChg>
      </pc:sldChg>
      <pc:sldChg chg="addSp delSp modSp mod">
        <pc:chgData name="mike.baradaran@qa.com" userId="43fbaa8542b3ec4c" providerId="LiveId" clId="{D73FA3CC-CF42-4547-8DAE-D0AF99A03969}" dt="2022-03-26T10:19:22.063" v="4014" actId="1076"/>
        <pc:sldMkLst>
          <pc:docMk/>
          <pc:sldMk cId="4085023095" sldId="899"/>
        </pc:sldMkLst>
        <pc:spChg chg="del">
          <ac:chgData name="mike.baradaran@qa.com" userId="43fbaa8542b3ec4c" providerId="LiveId" clId="{D73FA3CC-CF42-4547-8DAE-D0AF99A03969}" dt="2022-03-25T22:29:45.734" v="204" actId="478"/>
          <ac:spMkLst>
            <pc:docMk/>
            <pc:sldMk cId="4085023095" sldId="899"/>
            <ac:spMk id="2" creationId="{7CBE6A03-1AF2-4A10-9FCC-4EE266FC8D1B}"/>
          </ac:spMkLst>
        </pc:spChg>
        <pc:spChg chg="add del mod">
          <ac:chgData name="mike.baradaran@qa.com" userId="43fbaa8542b3ec4c" providerId="LiveId" clId="{D73FA3CC-CF42-4547-8DAE-D0AF99A03969}" dt="2022-03-25T23:06:01.576" v="340" actId="478"/>
          <ac:spMkLst>
            <pc:docMk/>
            <pc:sldMk cId="4085023095" sldId="899"/>
            <ac:spMk id="6" creationId="{66F29F47-7F8C-43BC-B172-0CF499C5578F}"/>
          </ac:spMkLst>
        </pc:spChg>
        <pc:spChg chg="add mod">
          <ac:chgData name="mike.baradaran@qa.com" userId="43fbaa8542b3ec4c" providerId="LiveId" clId="{D73FA3CC-CF42-4547-8DAE-D0AF99A03969}" dt="2022-03-26T10:19:22.063" v="4014" actId="1076"/>
          <ac:spMkLst>
            <pc:docMk/>
            <pc:sldMk cId="4085023095" sldId="899"/>
            <ac:spMk id="7" creationId="{E9507F39-C4EF-4BC6-BC07-E8452ACE255C}"/>
          </ac:spMkLst>
        </pc:spChg>
        <pc:spChg chg="mod">
          <ac:chgData name="mike.baradaran@qa.com" userId="43fbaa8542b3ec4c" providerId="LiveId" clId="{D73FA3CC-CF42-4547-8DAE-D0AF99A03969}" dt="2022-03-26T10:19:18.412" v="4013" actId="14100"/>
          <ac:spMkLst>
            <pc:docMk/>
            <pc:sldMk cId="4085023095" sldId="899"/>
            <ac:spMk id="14" creationId="{D32D5040-CDD7-4570-9E84-BAC7B93991EE}"/>
          </ac:spMkLst>
        </pc:spChg>
        <pc:picChg chg="del">
          <ac:chgData name="mike.baradaran@qa.com" userId="43fbaa8542b3ec4c" providerId="LiveId" clId="{D73FA3CC-CF42-4547-8DAE-D0AF99A03969}" dt="2022-03-25T22:29:37.265" v="203" actId="478"/>
          <ac:picMkLst>
            <pc:docMk/>
            <pc:sldMk cId="4085023095" sldId="899"/>
            <ac:picMk id="11" creationId="{DA8708F3-A727-479B-9B39-CA466A0EDD7A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964136175" sldId="90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936463909" sldId="90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158071121" sldId="903"/>
        </pc:sldMkLst>
      </pc:sldChg>
      <pc:sldChg chg="modSp mod">
        <pc:chgData name="mike.baradaran@qa.com" userId="43fbaa8542b3ec4c" providerId="LiveId" clId="{D73FA3CC-CF42-4547-8DAE-D0AF99A03969}" dt="2022-03-26T09:46:52.433" v="3129" actId="108"/>
        <pc:sldMkLst>
          <pc:docMk/>
          <pc:sldMk cId="3401631340" sldId="904"/>
        </pc:sldMkLst>
        <pc:spChg chg="mod">
          <ac:chgData name="mike.baradaran@qa.com" userId="43fbaa8542b3ec4c" providerId="LiveId" clId="{D73FA3CC-CF42-4547-8DAE-D0AF99A03969}" dt="2022-03-26T09:46:52.433" v="3129" actId="108"/>
          <ac:spMkLst>
            <pc:docMk/>
            <pc:sldMk cId="3401631340" sldId="904"/>
            <ac:spMk id="13" creationId="{027F0944-9BB5-4242-81E9-B8A1B8008077}"/>
          </ac:spMkLst>
        </pc:spChg>
      </pc:sldChg>
      <pc:sldChg chg="modSp mod">
        <pc:chgData name="mike.baradaran@qa.com" userId="43fbaa8542b3ec4c" providerId="LiveId" clId="{D73FA3CC-CF42-4547-8DAE-D0AF99A03969}" dt="2022-03-26T10:04:43.188" v="3718" actId="14100"/>
        <pc:sldMkLst>
          <pc:docMk/>
          <pc:sldMk cId="2970149930" sldId="906"/>
        </pc:sldMkLst>
        <pc:spChg chg="mod">
          <ac:chgData name="mike.baradaran@qa.com" userId="43fbaa8542b3ec4c" providerId="LiveId" clId="{D73FA3CC-CF42-4547-8DAE-D0AF99A03969}" dt="2022-03-26T10:03:44.719" v="3716" actId="1035"/>
          <ac:spMkLst>
            <pc:docMk/>
            <pc:sldMk cId="2970149930" sldId="906"/>
            <ac:spMk id="6" creationId="{60F59FF4-93B2-46A2-9283-F17B9E83D7E8}"/>
          </ac:spMkLst>
        </pc:spChg>
        <pc:picChg chg="mod">
          <ac:chgData name="mike.baradaran@qa.com" userId="43fbaa8542b3ec4c" providerId="LiveId" clId="{D73FA3CC-CF42-4547-8DAE-D0AF99A03969}" dt="2022-03-26T10:04:43.188" v="3718" actId="14100"/>
          <ac:picMkLst>
            <pc:docMk/>
            <pc:sldMk cId="2970149930" sldId="906"/>
            <ac:picMk id="8" creationId="{8F0954DE-E407-4046-81CE-BA656A56438B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4265601597" sldId="90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597060447" sldId="908"/>
        </pc:sldMkLst>
      </pc:sldChg>
      <pc:sldChg chg="modSp add del mod">
        <pc:chgData name="mike.baradaran@qa.com" userId="43fbaa8542b3ec4c" providerId="LiveId" clId="{D73FA3CC-CF42-4547-8DAE-D0AF99A03969}" dt="2022-03-28T16:17:09.164" v="8255" actId="1076"/>
        <pc:sldMkLst>
          <pc:docMk/>
          <pc:sldMk cId="2899282847" sldId="909"/>
        </pc:sldMkLst>
        <pc:spChg chg="mod">
          <ac:chgData name="mike.baradaran@qa.com" userId="43fbaa8542b3ec4c" providerId="LiveId" clId="{D73FA3CC-CF42-4547-8DAE-D0AF99A03969}" dt="2022-03-26T16:22:41.141" v="4594" actId="207"/>
          <ac:spMkLst>
            <pc:docMk/>
            <pc:sldMk cId="2899282847" sldId="909"/>
            <ac:spMk id="5" creationId="{5CFFF8D1-4868-48B7-912C-FC932E9E565B}"/>
          </ac:spMkLst>
        </pc:spChg>
        <pc:spChg chg="mod">
          <ac:chgData name="mike.baradaran@qa.com" userId="43fbaa8542b3ec4c" providerId="LiveId" clId="{D73FA3CC-CF42-4547-8DAE-D0AF99A03969}" dt="2022-03-28T16:17:09.164" v="8255" actId="1076"/>
          <ac:spMkLst>
            <pc:docMk/>
            <pc:sldMk cId="2899282847" sldId="909"/>
            <ac:spMk id="8" creationId="{A61FA424-4797-43E6-AB51-8AD58A9FBAE0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38761960" sldId="910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94950267" sldId="91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24263396" sldId="91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42679956" sldId="91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4862763" sldId="91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6412059" sldId="915"/>
        </pc:sldMkLst>
      </pc:sldChg>
      <pc:sldChg chg="addSp delSp modSp add mod">
        <pc:chgData name="mike.baradaran@qa.com" userId="43fbaa8542b3ec4c" providerId="LiveId" clId="{D73FA3CC-CF42-4547-8DAE-D0AF99A03969}" dt="2022-03-26T10:18:38.093" v="4008" actId="14100"/>
        <pc:sldMkLst>
          <pc:docMk/>
          <pc:sldMk cId="1664557555" sldId="916"/>
        </pc:sldMkLst>
        <pc:spChg chg="add mod">
          <ac:chgData name="mike.baradaran@qa.com" userId="43fbaa8542b3ec4c" providerId="LiveId" clId="{D73FA3CC-CF42-4547-8DAE-D0AF99A03969}" dt="2022-03-26T10:18:28.687" v="4006" actId="207"/>
          <ac:spMkLst>
            <pc:docMk/>
            <pc:sldMk cId="1664557555" sldId="916"/>
            <ac:spMk id="2" creationId="{4BA0E37D-5DB5-4AA0-B2DD-22D2C6F84669}"/>
          </ac:spMkLst>
        </pc:spChg>
        <pc:spChg chg="mod">
          <ac:chgData name="mike.baradaran@qa.com" userId="43fbaa8542b3ec4c" providerId="LiveId" clId="{D73FA3CC-CF42-4547-8DAE-D0AF99A03969}" dt="2022-03-25T22:10:25.689" v="180" actId="20577"/>
          <ac:spMkLst>
            <pc:docMk/>
            <pc:sldMk cId="1664557555" sldId="91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1:59:21.539" v="22" actId="20577"/>
          <ac:spMkLst>
            <pc:docMk/>
            <pc:sldMk cId="1664557555" sldId="916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10:18:31.677" v="4007" actId="207"/>
          <ac:spMkLst>
            <pc:docMk/>
            <pc:sldMk cId="1664557555" sldId="916"/>
            <ac:spMk id="5" creationId="{FD865618-60D6-477C-9FE2-07536EA79C9C}"/>
          </ac:spMkLst>
        </pc:spChg>
        <pc:spChg chg="add del mod">
          <ac:chgData name="mike.baradaran@qa.com" userId="43fbaa8542b3ec4c" providerId="LiveId" clId="{D73FA3CC-CF42-4547-8DAE-D0AF99A03969}" dt="2022-03-25T23:04:58.226" v="308" actId="478"/>
          <ac:spMkLst>
            <pc:docMk/>
            <pc:sldMk cId="1664557555" sldId="916"/>
            <ac:spMk id="6" creationId="{DB83E328-3DBD-4830-87F4-94238E1F42D1}"/>
          </ac:spMkLst>
        </pc:spChg>
        <pc:spChg chg="add mod">
          <ac:chgData name="mike.baradaran@qa.com" userId="43fbaa8542b3ec4c" providerId="LiveId" clId="{D73FA3CC-CF42-4547-8DAE-D0AF99A03969}" dt="2022-03-26T10:18:38.093" v="4008" actId="14100"/>
          <ac:spMkLst>
            <pc:docMk/>
            <pc:sldMk cId="1664557555" sldId="916"/>
            <ac:spMk id="7" creationId="{66366674-4D33-41FA-8E42-E173BDBEDBFE}"/>
          </ac:spMkLst>
        </pc:spChg>
      </pc:sldChg>
      <pc:sldChg chg="add del">
        <pc:chgData name="mike.baradaran@qa.com" userId="43fbaa8542b3ec4c" providerId="LiveId" clId="{D73FA3CC-CF42-4547-8DAE-D0AF99A03969}" dt="2022-03-29T10:24:04.453" v="8935" actId="2696"/>
        <pc:sldMkLst>
          <pc:docMk/>
          <pc:sldMk cId="799787090" sldId="917"/>
        </pc:sldMkLst>
      </pc:sldChg>
      <pc:sldChg chg="addSp delSp modSp add del mod">
        <pc:chgData name="mike.baradaran@qa.com" userId="43fbaa8542b3ec4c" providerId="LiveId" clId="{D73FA3CC-CF42-4547-8DAE-D0AF99A03969}" dt="2022-03-26T15:53:22.858" v="4401" actId="2696"/>
        <pc:sldMkLst>
          <pc:docMk/>
          <pc:sldMk cId="2928561261" sldId="917"/>
        </pc:sldMkLst>
        <pc:spChg chg="del">
          <ac:chgData name="mike.baradaran@qa.com" userId="43fbaa8542b3ec4c" providerId="LiveId" clId="{D73FA3CC-CF42-4547-8DAE-D0AF99A03969}" dt="2022-03-25T23:24:57.792" v="740" actId="478"/>
          <ac:spMkLst>
            <pc:docMk/>
            <pc:sldMk cId="2928561261" sldId="917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9:17.426" v="830" actId="20577"/>
          <ac:spMkLst>
            <pc:docMk/>
            <pc:sldMk cId="2928561261" sldId="917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24:44.121" v="737" actId="20577"/>
          <ac:spMkLst>
            <pc:docMk/>
            <pc:sldMk cId="2928561261" sldId="917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5T23:25:51.069" v="748" actId="1076"/>
          <ac:spMkLst>
            <pc:docMk/>
            <pc:sldMk cId="2928561261" sldId="917"/>
            <ac:spMk id="5" creationId="{62C6A8D1-6EC4-4562-986B-41283B4D1945}"/>
          </ac:spMkLst>
        </pc:spChg>
        <pc:spChg chg="del">
          <ac:chgData name="mike.baradaran@qa.com" userId="43fbaa8542b3ec4c" providerId="LiveId" clId="{D73FA3CC-CF42-4547-8DAE-D0AF99A03969}" dt="2022-03-25T23:24:59.911" v="741" actId="478"/>
          <ac:spMkLst>
            <pc:docMk/>
            <pc:sldMk cId="2928561261" sldId="917"/>
            <ac:spMk id="6" creationId="{6BBC0762-7ED2-42EF-9A8B-C1D23AB0C9E5}"/>
          </ac:spMkLst>
        </pc:spChg>
        <pc:spChg chg="add mod">
          <ac:chgData name="mike.baradaran@qa.com" userId="43fbaa8542b3ec4c" providerId="LiveId" clId="{D73FA3CC-CF42-4547-8DAE-D0AF99A03969}" dt="2022-03-25T23:29:27.833" v="844" actId="1036"/>
          <ac:spMkLst>
            <pc:docMk/>
            <pc:sldMk cId="2928561261" sldId="917"/>
            <ac:spMk id="7" creationId="{275944C3-2FBA-46A7-A0D4-F2878A06E095}"/>
          </ac:spMkLst>
        </pc:spChg>
        <pc:spChg chg="del">
          <ac:chgData name="mike.baradaran@qa.com" userId="43fbaa8542b3ec4c" providerId="LiveId" clId="{D73FA3CC-CF42-4547-8DAE-D0AF99A03969}" dt="2022-03-25T23:24:49.634" v="738" actId="478"/>
          <ac:spMkLst>
            <pc:docMk/>
            <pc:sldMk cId="2928561261" sldId="917"/>
            <ac:spMk id="10" creationId="{AF81BC13-EA1B-4AD7-94FB-FD04259C2B79}"/>
          </ac:spMkLst>
        </pc:spChg>
      </pc:sldChg>
      <pc:sldChg chg="addSp modSp add del mod">
        <pc:chgData name="mike.baradaran@qa.com" userId="43fbaa8542b3ec4c" providerId="LiveId" clId="{D73FA3CC-CF42-4547-8DAE-D0AF99A03969}" dt="2022-03-29T10:34:19.740" v="9199" actId="2696"/>
        <pc:sldMkLst>
          <pc:docMk/>
          <pc:sldMk cId="4058206605" sldId="917"/>
        </pc:sldMkLst>
        <pc:spChg chg="mod">
          <ac:chgData name="mike.baradaran@qa.com" userId="43fbaa8542b3ec4c" providerId="LiveId" clId="{D73FA3CC-CF42-4547-8DAE-D0AF99A03969}" dt="2022-03-29T10:33:26.307" v="9198" actId="14100"/>
          <ac:spMkLst>
            <pc:docMk/>
            <pc:sldMk cId="4058206605" sldId="917"/>
            <ac:spMk id="5" creationId="{62C6A8D1-6EC4-4562-986B-41283B4D1945}"/>
          </ac:spMkLst>
        </pc:spChg>
        <pc:spChg chg="mod">
          <ac:chgData name="mike.baradaran@qa.com" userId="43fbaa8542b3ec4c" providerId="LiveId" clId="{D73FA3CC-CF42-4547-8DAE-D0AF99A03969}" dt="2022-03-29T10:33:09.794" v="9183" actId="1038"/>
          <ac:spMkLst>
            <pc:docMk/>
            <pc:sldMk cId="4058206605" sldId="917"/>
            <ac:spMk id="7" creationId="{275944C3-2FBA-46A7-A0D4-F2878A06E095}"/>
          </ac:spMkLst>
        </pc:spChg>
        <pc:spChg chg="add mod">
          <ac:chgData name="mike.baradaran@qa.com" userId="43fbaa8542b3ec4c" providerId="LiveId" clId="{D73FA3CC-CF42-4547-8DAE-D0AF99A03969}" dt="2022-03-29T10:33:15.263" v="9197" actId="1038"/>
          <ac:spMkLst>
            <pc:docMk/>
            <pc:sldMk cId="4058206605" sldId="917"/>
            <ac:spMk id="8" creationId="{00C2419E-4C95-40F7-ADA1-D3C9AC8726D7}"/>
          </ac:spMkLst>
        </pc:spChg>
      </pc:sldChg>
      <pc:sldChg chg="add del">
        <pc:chgData name="mike.baradaran@qa.com" userId="43fbaa8542b3ec4c" providerId="LiveId" clId="{D73FA3CC-CF42-4547-8DAE-D0AF99A03969}" dt="2022-03-25T23:37:34.925" v="965" actId="47"/>
        <pc:sldMkLst>
          <pc:docMk/>
          <pc:sldMk cId="1612334790" sldId="918"/>
        </pc:sldMkLst>
      </pc:sldChg>
      <pc:sldChg chg="modSp add mod">
        <pc:chgData name="mike.baradaran@qa.com" userId="43fbaa8542b3ec4c" providerId="LiveId" clId="{D73FA3CC-CF42-4547-8DAE-D0AF99A03969}" dt="2022-03-26T16:22:09.603" v="4593" actId="5793"/>
        <pc:sldMkLst>
          <pc:docMk/>
          <pc:sldMk cId="3507993936" sldId="919"/>
        </pc:sldMkLst>
        <pc:spChg chg="mod">
          <ac:chgData name="mike.baradaran@qa.com" userId="43fbaa8542b3ec4c" providerId="LiveId" clId="{D73FA3CC-CF42-4547-8DAE-D0AF99A03969}" dt="2022-03-26T16:22:09.603" v="4593" actId="5793"/>
          <ac:spMkLst>
            <pc:docMk/>
            <pc:sldMk cId="3507993936" sldId="919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6:20:34.437" v="4408" actId="20577"/>
          <ac:spMkLst>
            <pc:docMk/>
            <pc:sldMk cId="3507993936" sldId="919"/>
            <ac:spMk id="4" creationId="{B6F948DE-9BA4-4416-B213-36446EDA8F67}"/>
          </ac:spMkLst>
        </pc:spChg>
      </pc:sldChg>
      <pc:sldChg chg="modSp add mod">
        <pc:chgData name="mike.baradaran@qa.com" userId="43fbaa8542b3ec4c" providerId="LiveId" clId="{D73FA3CC-CF42-4547-8DAE-D0AF99A03969}" dt="2022-03-25T23:41:59.161" v="1086" actId="20577"/>
        <pc:sldMkLst>
          <pc:docMk/>
          <pc:sldMk cId="2053025052" sldId="920"/>
        </pc:sldMkLst>
        <pc:spChg chg="mod">
          <ac:chgData name="mike.baradaran@qa.com" userId="43fbaa8542b3ec4c" providerId="LiveId" clId="{D73FA3CC-CF42-4547-8DAE-D0AF99A03969}" dt="2022-03-25T23:41:59.161" v="1086" actId="20577"/>
          <ac:spMkLst>
            <pc:docMk/>
            <pc:sldMk cId="2053025052" sldId="920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40:37.661" v="1002" actId="20577"/>
          <ac:spMkLst>
            <pc:docMk/>
            <pc:sldMk cId="2053025052" sldId="920"/>
            <ac:spMk id="4" creationId="{B6F948DE-9BA4-4416-B213-36446EDA8F67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78340378" sldId="920"/>
        </pc:sldMkLst>
      </pc:sldChg>
      <pc:sldChg chg="add del">
        <pc:chgData name="mike.baradaran@qa.com" userId="43fbaa8542b3ec4c" providerId="LiveId" clId="{D73FA3CC-CF42-4547-8DAE-D0AF99A03969}" dt="2022-03-25T23:38:11.486" v="966" actId="47"/>
        <pc:sldMkLst>
          <pc:docMk/>
          <pc:sldMk cId="3585843269" sldId="920"/>
        </pc:sldMkLst>
      </pc:sldChg>
      <pc:sldChg chg="addSp delSp modSp add mod">
        <pc:chgData name="mike.baradaran@qa.com" userId="43fbaa8542b3ec4c" providerId="LiveId" clId="{D73FA3CC-CF42-4547-8DAE-D0AF99A03969}" dt="2022-03-25T23:50:59.770" v="1185" actId="20577"/>
        <pc:sldMkLst>
          <pc:docMk/>
          <pc:sldMk cId="1727508277" sldId="921"/>
        </pc:sldMkLst>
        <pc:spChg chg="del mod">
          <ac:chgData name="mike.baradaran@qa.com" userId="43fbaa8542b3ec4c" providerId="LiveId" clId="{D73FA3CC-CF42-4547-8DAE-D0AF99A03969}" dt="2022-03-25T23:45:56.108" v="1123" actId="478"/>
          <ac:spMkLst>
            <pc:docMk/>
            <pc:sldMk cId="1727508277" sldId="92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50:59.770" v="1185" actId="20577"/>
          <ac:spMkLst>
            <pc:docMk/>
            <pc:sldMk cId="1727508277" sldId="921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5T23:42:28.153" v="1089" actId="478"/>
          <ac:spMkLst>
            <pc:docMk/>
            <pc:sldMk cId="1727508277" sldId="921"/>
            <ac:spMk id="5" creationId="{773E12E7-4593-4CE2-8747-1FBCB3583A75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6" creationId="{A194934A-DE34-4172-BE0E-BCA3B3D51266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7" creationId="{6BBD9716-6971-4C9B-8372-B179DB6FA3B6}"/>
          </ac:spMkLst>
        </pc:spChg>
        <pc:spChg chg="add mod">
          <ac:chgData name="mike.baradaran@qa.com" userId="43fbaa8542b3ec4c" providerId="LiveId" clId="{D73FA3CC-CF42-4547-8DAE-D0AF99A03969}" dt="2022-03-25T23:46:36.931" v="1132" actId="1076"/>
          <ac:spMkLst>
            <pc:docMk/>
            <pc:sldMk cId="1727508277" sldId="921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5T23:50:26.996" v="1158" actId="14100"/>
          <ac:spMkLst>
            <pc:docMk/>
            <pc:sldMk cId="1727508277" sldId="921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5T23:50:20.008" v="1156" actId="1076"/>
          <ac:spMkLst>
            <pc:docMk/>
            <pc:sldMk cId="1727508277" sldId="921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772887746" sldId="921"/>
        </pc:sldMkLst>
      </pc:sldChg>
      <pc:sldChg chg="add del">
        <pc:chgData name="mike.baradaran@qa.com" userId="43fbaa8542b3ec4c" providerId="LiveId" clId="{D73FA3CC-CF42-4547-8DAE-D0AF99A03969}" dt="2022-03-25T23:38:13.972" v="967" actId="47"/>
        <pc:sldMkLst>
          <pc:docMk/>
          <pc:sldMk cId="3132601023" sldId="921"/>
        </pc:sldMkLst>
      </pc:sldChg>
      <pc:sldChg chg="addSp delSp modSp add mod">
        <pc:chgData name="mike.baradaran@qa.com" userId="43fbaa8542b3ec4c" providerId="LiveId" clId="{D73FA3CC-CF42-4547-8DAE-D0AF99A03969}" dt="2022-03-28T16:10:28.189" v="8253" actId="1037"/>
        <pc:sldMkLst>
          <pc:docMk/>
          <pc:sldMk cId="936067375" sldId="922"/>
        </pc:sldMkLst>
        <pc:spChg chg="add mod">
          <ac:chgData name="mike.baradaran@qa.com" userId="43fbaa8542b3ec4c" providerId="LiveId" clId="{D73FA3CC-CF42-4547-8DAE-D0AF99A03969}" dt="2022-03-26T00:00:37.914" v="1266" actId="20577"/>
          <ac:spMkLst>
            <pc:docMk/>
            <pc:sldMk cId="936067375" sldId="922"/>
            <ac:spMk id="3" creationId="{AD99B189-D270-4AE9-9BDB-81E875D6A3C5}"/>
          </ac:spMkLst>
        </pc:spChg>
        <pc:spChg chg="mod">
          <ac:chgData name="mike.baradaran@qa.com" userId="43fbaa8542b3ec4c" providerId="LiveId" clId="{D73FA3CC-CF42-4547-8DAE-D0AF99A03969}" dt="2022-03-25T23:51:19.695" v="1193" actId="20577"/>
          <ac:spMkLst>
            <pc:docMk/>
            <pc:sldMk cId="936067375" sldId="922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7" creationId="{C8D4F2BB-C917-4A62-A826-F654C7946E2B}"/>
          </ac:spMkLst>
        </pc:spChg>
        <pc:spChg chg="del mod">
          <ac:chgData name="mike.baradaran@qa.com" userId="43fbaa8542b3ec4c" providerId="LiveId" clId="{D73FA3CC-CF42-4547-8DAE-D0AF99A03969}" dt="2022-03-25T23:58:09.941" v="1202" actId="478"/>
          <ac:spMkLst>
            <pc:docMk/>
            <pc:sldMk cId="936067375" sldId="922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9" creationId="{11C894E0-0DA3-43D7-A2AF-16E187615DF4}"/>
          </ac:spMkLst>
        </pc:spChg>
        <pc:spChg chg="del">
          <ac:chgData name="mike.baradaran@qa.com" userId="43fbaa8542b3ec4c" providerId="LiveId" clId="{D73FA3CC-CF42-4547-8DAE-D0AF99A03969}" dt="2022-03-25T23:51:26.931" v="1195" actId="478"/>
          <ac:spMkLst>
            <pc:docMk/>
            <pc:sldMk cId="936067375" sldId="922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1" creationId="{FB054399-F18F-43BD-B875-92B236B510D5}"/>
          </ac:spMkLst>
        </pc:spChg>
        <pc:spChg chg="del">
          <ac:chgData name="mike.baradaran@qa.com" userId="43fbaa8542b3ec4c" providerId="LiveId" clId="{D73FA3CC-CF42-4547-8DAE-D0AF99A03969}" dt="2022-03-25T23:51:23.716" v="1194" actId="478"/>
          <ac:spMkLst>
            <pc:docMk/>
            <pc:sldMk cId="936067375" sldId="922"/>
            <ac:spMk id="12" creationId="{719F7AC5-64D9-45FB-BCEB-DCC82DBCB9F9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3" creationId="{20D19235-618A-43F3-906D-3DC0D74A3DB7}"/>
          </ac:spMkLst>
        </pc:spChg>
        <pc:cxnChg chg="add del mod">
          <ac:chgData name="mike.baradaran@qa.com" userId="43fbaa8542b3ec4c" providerId="LiveId" clId="{D73FA3CC-CF42-4547-8DAE-D0AF99A03969}" dt="2022-03-26T00:02:02.359" v="1357" actId="478"/>
          <ac:cxnSpMkLst>
            <pc:docMk/>
            <pc:sldMk cId="936067375" sldId="922"/>
            <ac:cxnSpMk id="14" creationId="{115DFBC2-2A0A-4209-9388-84A9702E9F5F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6" creationId="{3475CF09-6C8C-46F7-96D9-4479EA2BDD39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7" creationId="{C3684F66-5230-48D1-9CCC-2EF31250B690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20" creationId="{ADFF16F6-B9A1-4AF4-9DDA-52F057B0BDC1}"/>
          </ac:cxnSpMkLst>
        </pc:cxnChg>
      </pc:sldChg>
      <pc:sldChg chg="add del">
        <pc:chgData name="mike.baradaran@qa.com" userId="43fbaa8542b3ec4c" providerId="LiveId" clId="{D73FA3CC-CF42-4547-8DAE-D0AF99A03969}" dt="2022-03-25T23:38:14.817" v="968" actId="47"/>
        <pc:sldMkLst>
          <pc:docMk/>
          <pc:sldMk cId="2072049981" sldId="92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67951576" sldId="922"/>
        </pc:sldMkLst>
      </pc:sldChg>
      <pc:sldChg chg="addSp delSp modSp add mod delAnim modAnim">
        <pc:chgData name="mike.baradaran@qa.com" userId="43fbaa8542b3ec4c" providerId="LiveId" clId="{D73FA3CC-CF42-4547-8DAE-D0AF99A03969}" dt="2022-03-26T10:13:59.223" v="3864" actId="478"/>
        <pc:sldMkLst>
          <pc:docMk/>
          <pc:sldMk cId="1417839454" sldId="923"/>
        </pc:sldMkLst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2" creationId="{442A2B56-6994-436C-BC1A-1E0CF69A50A5}"/>
          </ac:spMkLst>
        </pc:spChg>
        <pc:spChg chg="del mod">
          <ac:chgData name="mike.baradaran@qa.com" userId="43fbaa8542b3ec4c" providerId="LiveId" clId="{D73FA3CC-CF42-4547-8DAE-D0AF99A03969}" dt="2022-03-26T10:13:59.223" v="3864" actId="478"/>
          <ac:spMkLst>
            <pc:docMk/>
            <pc:sldMk cId="1417839454" sldId="92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00:04:44.289" v="1397" actId="20577"/>
          <ac:spMkLst>
            <pc:docMk/>
            <pc:sldMk cId="1417839454" sldId="923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6T00:04:15.469" v="1366" actId="478"/>
          <ac:spMkLst>
            <pc:docMk/>
            <pc:sldMk cId="1417839454" sldId="923"/>
            <ac:spMk id="5" creationId="{3FE4450C-6E0F-4951-AE1F-9D342EAFF3F3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9" creationId="{309CB10F-54F3-425E-BC3A-21733223E491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0" creationId="{0BDE7EFC-022A-4083-8699-3613B9D2E6B9}"/>
          </ac:spMkLst>
        </pc:spChg>
        <pc:spChg chg="add mod">
          <ac:chgData name="mike.baradaran@qa.com" userId="43fbaa8542b3ec4c" providerId="LiveId" clId="{D73FA3CC-CF42-4547-8DAE-D0AF99A03969}" dt="2022-03-26T00:24:04.351" v="1840" actId="14100"/>
          <ac:spMkLst>
            <pc:docMk/>
            <pc:sldMk cId="1417839454" sldId="923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4" creationId="{268BF30A-A938-470A-B560-104B182BE067}"/>
          </ac:spMkLst>
        </pc:spChg>
        <pc:spChg chg="add mod">
          <ac:chgData name="mike.baradaran@qa.com" userId="43fbaa8542b3ec4c" providerId="LiveId" clId="{D73FA3CC-CF42-4547-8DAE-D0AF99A03969}" dt="2022-03-26T00:35:53.613" v="2136" actId="1076"/>
          <ac:spMkLst>
            <pc:docMk/>
            <pc:sldMk cId="1417839454" sldId="923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6" creationId="{E2E9684B-71FB-405D-838F-3A9A823D0B67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7" creationId="{97452C11-CDC4-4C97-990F-FF30793F32C1}"/>
          </ac:spMkLst>
        </pc:spChg>
        <pc:spChg chg="add mod">
          <ac:chgData name="mike.baradaran@qa.com" userId="43fbaa8542b3ec4c" providerId="LiveId" clId="{D73FA3CC-CF42-4547-8DAE-D0AF99A03969}" dt="2022-03-26T00:36:22.976" v="2140" actId="14861"/>
          <ac:spMkLst>
            <pc:docMk/>
            <pc:sldMk cId="1417839454" sldId="923"/>
            <ac:spMk id="19" creationId="{682D595E-439D-48FC-8AA1-59C02279ECD7}"/>
          </ac:spMkLst>
        </pc:sp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8" creationId="{3B7900AD-3B4B-4761-9DEB-98AD0ABDE936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1" creationId="{FAE4D5F4-4650-488C-AE2C-A3163F3B171E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8" creationId="{BB07FA68-E410-4257-B4F4-16A44B2E3344}"/>
          </ac:picMkLst>
        </pc:picChg>
        <pc:cxnChg chg="add">
          <ac:chgData name="mike.baradaran@qa.com" userId="43fbaa8542b3ec4c" providerId="LiveId" clId="{D73FA3CC-CF42-4547-8DAE-D0AF99A03969}" dt="2022-03-26T00:37:01.467" v="2141" actId="11529"/>
          <ac:cxnSpMkLst>
            <pc:docMk/>
            <pc:sldMk cId="1417839454" sldId="923"/>
            <ac:cxnSpMk id="20" creationId="{31DD2BC2-3E59-4F71-8146-EFEDD9FAE532}"/>
          </ac:cxnSpMkLst>
        </pc:cxnChg>
        <pc:cxnChg chg="add mod">
          <ac:chgData name="mike.baradaran@qa.com" userId="43fbaa8542b3ec4c" providerId="LiveId" clId="{D73FA3CC-CF42-4547-8DAE-D0AF99A03969}" dt="2022-03-26T00:37:20.662" v="2146" actId="14100"/>
          <ac:cxnSpMkLst>
            <pc:docMk/>
            <pc:sldMk cId="1417839454" sldId="923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94299011" sldId="923"/>
        </pc:sldMkLst>
      </pc:sldChg>
      <pc:sldChg chg="add del">
        <pc:chgData name="mike.baradaran@qa.com" userId="43fbaa8542b3ec4c" providerId="LiveId" clId="{D73FA3CC-CF42-4547-8DAE-D0AF99A03969}" dt="2022-03-25T23:38:15.518" v="969" actId="47"/>
        <pc:sldMkLst>
          <pc:docMk/>
          <pc:sldMk cId="3604814645" sldId="92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43668671" sldId="924"/>
        </pc:sldMkLst>
      </pc:sldChg>
      <pc:sldChg chg="addSp delSp modSp add mod">
        <pc:chgData name="mike.baradaran@qa.com" userId="43fbaa8542b3ec4c" providerId="LiveId" clId="{D73FA3CC-CF42-4547-8DAE-D0AF99A03969}" dt="2022-03-26T00:12:20.147" v="1728" actId="14100"/>
        <pc:sldMkLst>
          <pc:docMk/>
          <pc:sldMk cId="2754823180" sldId="924"/>
        </pc:sldMkLst>
        <pc:spChg chg="add mod">
          <ac:chgData name="mike.baradaran@qa.com" userId="43fbaa8542b3ec4c" providerId="LiveId" clId="{D73FA3CC-CF42-4547-8DAE-D0AF99A03969}" dt="2022-03-26T00:12:07.185" v="1696" actId="1038"/>
          <ac:spMkLst>
            <pc:docMk/>
            <pc:sldMk cId="2754823180" sldId="924"/>
            <ac:spMk id="3" creationId="{7CFB33CF-4D2D-4322-AF46-FC1B3C4ED08F}"/>
          </ac:spMkLst>
        </pc:spChg>
        <pc:spChg chg="mod">
          <ac:chgData name="mike.baradaran@qa.com" userId="43fbaa8542b3ec4c" providerId="LiveId" clId="{D73FA3CC-CF42-4547-8DAE-D0AF99A03969}" dt="2022-03-26T00:05:40.200" v="1417" actId="20577"/>
          <ac:spMkLst>
            <pc:docMk/>
            <pc:sldMk cId="2754823180" sldId="924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11:55.940" v="1660" actId="14100"/>
          <ac:spMkLst>
            <pc:docMk/>
            <pc:sldMk cId="2754823180" sldId="924"/>
            <ac:spMk id="7" creationId="{CCF6F725-C4A1-4A54-BAF7-DED085B0A5EC}"/>
          </ac:spMkLst>
        </pc:spChg>
        <pc:spChg chg="del">
          <ac:chgData name="mike.baradaran@qa.com" userId="43fbaa8542b3ec4c" providerId="LiveId" clId="{D73FA3CC-CF42-4547-8DAE-D0AF99A03969}" dt="2022-03-26T00:09:22.089" v="1424" actId="478"/>
          <ac:spMkLst>
            <pc:docMk/>
            <pc:sldMk cId="2754823180" sldId="924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6T00:12:03.338" v="1662" actId="14100"/>
          <ac:spMkLst>
            <pc:docMk/>
            <pc:sldMk cId="2754823180" sldId="924"/>
            <ac:spMk id="9" creationId="{7997BCBE-F1EB-4B84-98F4-6C799C3315EF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6T00:12:20.147" v="1728" actId="14100"/>
          <ac:spMkLst>
            <pc:docMk/>
            <pc:sldMk cId="2754823180" sldId="924"/>
            <ac:spMk id="11" creationId="{C777172B-260B-4DEC-9773-0E54B39B0100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38:16.142" v="970" actId="47"/>
        <pc:sldMkLst>
          <pc:docMk/>
          <pc:sldMk cId="3497108543" sldId="924"/>
        </pc:sldMkLst>
      </pc:sldChg>
      <pc:sldChg chg="add del">
        <pc:chgData name="mike.baradaran@qa.com" userId="43fbaa8542b3ec4c" providerId="LiveId" clId="{D73FA3CC-CF42-4547-8DAE-D0AF99A03969}" dt="2022-03-25T23:38:17.390" v="971" actId="47"/>
        <pc:sldMkLst>
          <pc:docMk/>
          <pc:sldMk cId="1388562187" sldId="925"/>
        </pc:sldMkLst>
      </pc:sldChg>
      <pc:sldChg chg="addSp delSp modSp add mod">
        <pc:chgData name="mike.baradaran@qa.com" userId="43fbaa8542b3ec4c" providerId="LiveId" clId="{D73FA3CC-CF42-4547-8DAE-D0AF99A03969}" dt="2022-03-28T16:16:42.883" v="8254" actId="1076"/>
        <pc:sldMkLst>
          <pc:docMk/>
          <pc:sldMk cId="2864227448" sldId="925"/>
        </pc:sldMkLst>
        <pc:spChg chg="mod">
          <ac:chgData name="mike.baradaran@qa.com" userId="43fbaa8542b3ec4c" providerId="LiveId" clId="{D73FA3CC-CF42-4547-8DAE-D0AF99A03969}" dt="2022-03-26T00:44:32.701" v="2185" actId="20577"/>
          <ac:spMkLst>
            <pc:docMk/>
            <pc:sldMk cId="2864227448" sldId="925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48:11.613" v="2302" actId="15"/>
          <ac:spMkLst>
            <pc:docMk/>
            <pc:sldMk cId="2864227448" sldId="925"/>
            <ac:spMk id="5" creationId="{6E43B3E0-D5B2-454D-B7D8-46DFE863655E}"/>
          </ac:spMkLst>
        </pc:spChg>
        <pc:spChg chg="add mod">
          <ac:chgData name="mike.baradaran@qa.com" userId="43fbaa8542b3ec4c" providerId="LiveId" clId="{D73FA3CC-CF42-4547-8DAE-D0AF99A03969}" dt="2022-03-26T10:09:58.312" v="3731" actId="14100"/>
          <ac:spMkLst>
            <pc:docMk/>
            <pc:sldMk cId="2864227448" sldId="925"/>
            <ac:spMk id="7" creationId="{5D366B80-35ED-4BCD-AB32-A9804D83D767}"/>
          </ac:spMkLst>
        </pc:spChg>
        <pc:spChg chg="add mod">
          <ac:chgData name="mike.baradaran@qa.com" userId="43fbaa8542b3ec4c" providerId="LiveId" clId="{D73FA3CC-CF42-4547-8DAE-D0AF99A03969}" dt="2022-03-28T16:16:42.883" v="8254" actId="1076"/>
          <ac:spMkLst>
            <pc:docMk/>
            <pc:sldMk cId="2864227448" sldId="925"/>
            <ac:spMk id="8" creationId="{A1AFEFBD-F10F-4B38-ABB4-C81E428E726D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0" creationId="{0BDE7EFC-022A-4083-8699-3613B9D2E6B9}"/>
          </ac:spMkLst>
        </pc:spChg>
        <pc:spChg chg="add del mod">
          <ac:chgData name="mike.baradaran@qa.com" userId="43fbaa8542b3ec4c" providerId="LiveId" clId="{D73FA3CC-CF42-4547-8DAE-D0AF99A03969}" dt="2022-03-26T10:09:26.720" v="3725" actId="478"/>
          <ac:spMkLst>
            <pc:docMk/>
            <pc:sldMk cId="2864227448" sldId="925"/>
            <ac:spMk id="12" creationId="{04AA23E6-1640-4E97-AEF4-FD5C9FC2F3FB}"/>
          </ac:spMkLst>
        </pc:spChg>
        <pc:spChg chg="del">
          <ac:chgData name="mike.baradaran@qa.com" userId="43fbaa8542b3ec4c" providerId="LiveId" clId="{D73FA3CC-CF42-4547-8DAE-D0AF99A03969}" dt="2022-03-26T00:44:36.137" v="2186" actId="478"/>
          <ac:spMkLst>
            <pc:docMk/>
            <pc:sldMk cId="2864227448" sldId="925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7" creationId="{97452C11-CDC4-4C97-990F-FF30793F32C1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9" creationId="{682D595E-439D-48FC-8AA1-59C02279ECD7}"/>
          </ac:spMkLst>
        </pc:sp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0" creationId="{31DD2BC2-3E59-4F71-8146-EFEDD9FAE532}"/>
          </ac:cxnSpMkLst>
        </pc:cxn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035061834" sldId="925"/>
        </pc:sldMkLst>
      </pc:sldChg>
      <pc:sldChg chg="add del">
        <pc:chgData name="mike.baradaran@qa.com" userId="43fbaa8542b3ec4c" providerId="LiveId" clId="{D73FA3CC-CF42-4547-8DAE-D0AF99A03969}" dt="2022-03-25T23:38:18.078" v="972" actId="47"/>
        <pc:sldMkLst>
          <pc:docMk/>
          <pc:sldMk cId="2140426168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500695249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41400015" sldId="927"/>
        </pc:sldMkLst>
      </pc:sldChg>
      <pc:sldChg chg="add del">
        <pc:chgData name="mike.baradaran@qa.com" userId="43fbaa8542b3ec4c" providerId="LiveId" clId="{D73FA3CC-CF42-4547-8DAE-D0AF99A03969}" dt="2022-03-25T23:38:19.414" v="973" actId="47"/>
        <pc:sldMkLst>
          <pc:docMk/>
          <pc:sldMk cId="2641133796" sldId="927"/>
        </pc:sldMkLst>
      </pc:sldChg>
      <pc:sldChg chg="add del">
        <pc:chgData name="mike.baradaran@qa.com" userId="43fbaa8542b3ec4c" providerId="LiveId" clId="{D73FA3CC-CF42-4547-8DAE-D0AF99A03969}" dt="2022-03-25T23:38:20.180" v="974" actId="47"/>
        <pc:sldMkLst>
          <pc:docMk/>
          <pc:sldMk cId="3139602956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4220165109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47118799" sldId="929"/>
        </pc:sldMkLst>
      </pc:sldChg>
      <pc:sldChg chg="add del">
        <pc:chgData name="mike.baradaran@qa.com" userId="43fbaa8542b3ec4c" providerId="LiveId" clId="{D73FA3CC-CF42-4547-8DAE-D0AF99A03969}" dt="2022-03-25T23:38:20.981" v="975" actId="47"/>
        <pc:sldMkLst>
          <pc:docMk/>
          <pc:sldMk cId="4049783354" sldId="929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51808060" sldId="930"/>
        </pc:sldMkLst>
      </pc:sldChg>
      <pc:sldChg chg="add del">
        <pc:chgData name="mike.baradaran@qa.com" userId="43fbaa8542b3ec4c" providerId="LiveId" clId="{D73FA3CC-CF42-4547-8DAE-D0AF99A03969}" dt="2022-03-25T23:38:21.608" v="976" actId="47"/>
        <pc:sldMkLst>
          <pc:docMk/>
          <pc:sldMk cId="1029787492" sldId="930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722598422" sldId="931"/>
        </pc:sldMkLst>
      </pc:sldChg>
      <pc:sldChg chg="add del">
        <pc:chgData name="mike.baradaran@qa.com" userId="43fbaa8542b3ec4c" providerId="LiveId" clId="{D73FA3CC-CF42-4547-8DAE-D0AF99A03969}" dt="2022-03-25T23:38:22.691" v="977" actId="47"/>
        <pc:sldMkLst>
          <pc:docMk/>
          <pc:sldMk cId="3721493631" sldId="931"/>
        </pc:sldMkLst>
      </pc:sldChg>
      <pc:sldChg chg="add del">
        <pc:chgData name="mike.baradaran@qa.com" userId="43fbaa8542b3ec4c" providerId="LiveId" clId="{D73FA3CC-CF42-4547-8DAE-D0AF99A03969}" dt="2022-03-25T23:38:23.426" v="978" actId="47"/>
        <pc:sldMkLst>
          <pc:docMk/>
          <pc:sldMk cId="2608810246" sldId="93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783346645" sldId="932"/>
        </pc:sldMkLst>
      </pc:sldChg>
      <pc:sldChg chg="add del">
        <pc:chgData name="mike.baradaran@qa.com" userId="43fbaa8542b3ec4c" providerId="LiveId" clId="{D73FA3CC-CF42-4547-8DAE-D0AF99A03969}" dt="2022-03-25T23:38:24.168" v="979" actId="47"/>
        <pc:sldMkLst>
          <pc:docMk/>
          <pc:sldMk cId="2127514768" sldId="93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11973131" sldId="933"/>
        </pc:sldMkLst>
      </pc:sldChg>
      <pc:sldChg chg="add del">
        <pc:chgData name="mike.baradaran@qa.com" userId="43fbaa8542b3ec4c" providerId="LiveId" clId="{D73FA3CC-CF42-4547-8DAE-D0AF99A03969}" dt="2022-03-25T23:38:24.769" v="980" actId="47"/>
        <pc:sldMkLst>
          <pc:docMk/>
          <pc:sldMk cId="1705167015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192615574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52814740" sldId="935"/>
        </pc:sldMkLst>
      </pc:sldChg>
      <pc:sldChg chg="add del">
        <pc:chgData name="mike.baradaran@qa.com" userId="43fbaa8542b3ec4c" providerId="LiveId" clId="{D73FA3CC-CF42-4547-8DAE-D0AF99A03969}" dt="2022-03-25T23:38:25.403" v="981" actId="47"/>
        <pc:sldMkLst>
          <pc:docMk/>
          <pc:sldMk cId="3368399822" sldId="935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601610268" sldId="936"/>
        </pc:sldMkLst>
      </pc:sldChg>
      <pc:sldChg chg="add del">
        <pc:chgData name="mike.baradaran@qa.com" userId="43fbaa8542b3ec4c" providerId="LiveId" clId="{D73FA3CC-CF42-4547-8DAE-D0AF99A03969}" dt="2022-03-25T23:38:26.068" v="982" actId="47"/>
        <pc:sldMkLst>
          <pc:docMk/>
          <pc:sldMk cId="3421672231" sldId="93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16631847" sldId="937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317097355" sldId="938"/>
        </pc:sldMkLst>
      </pc:sldChg>
      <pc:sldChg chg="add">
        <pc:chgData name="mike.baradaran@qa.com" userId="43fbaa8542b3ec4c" providerId="LiveId" clId="{D73FA3CC-CF42-4547-8DAE-D0AF99A03969}" dt="2022-03-26T10:15:04.874" v="3865"/>
        <pc:sldMkLst>
          <pc:docMk/>
          <pc:sldMk cId="1287351691" sldId="1056"/>
        </pc:sldMkLst>
      </pc:sldChg>
      <pc:sldChg chg="modSp add mod">
        <pc:chgData name="mike.baradaran@qa.com" userId="43fbaa8542b3ec4c" providerId="LiveId" clId="{D73FA3CC-CF42-4547-8DAE-D0AF99A03969}" dt="2022-03-26T10:16:23.357" v="3876" actId="13822"/>
        <pc:sldMkLst>
          <pc:docMk/>
          <pc:sldMk cId="4082369192" sldId="1065"/>
        </pc:sldMkLst>
        <pc:spChg chg="mod">
          <ac:chgData name="mike.baradaran@qa.com" userId="43fbaa8542b3ec4c" providerId="LiveId" clId="{D73FA3CC-CF42-4547-8DAE-D0AF99A03969}" dt="2022-03-26T10:16:23.357" v="3876" actId="13822"/>
          <ac:spMkLst>
            <pc:docMk/>
            <pc:sldMk cId="4082369192" sldId="1065"/>
            <ac:spMk id="5" creationId="{47BB1F3C-AD41-49B9-B994-8FE713C20A26}"/>
          </ac:spMkLst>
        </pc:spChg>
        <pc:spChg chg="mod">
          <ac:chgData name="mike.baradaran@qa.com" userId="43fbaa8542b3ec4c" providerId="LiveId" clId="{D73FA3CC-CF42-4547-8DAE-D0AF99A03969}" dt="2022-03-26T10:16:00.167" v="3873" actId="948"/>
          <ac:spMkLst>
            <pc:docMk/>
            <pc:sldMk cId="4082369192" sldId="1065"/>
            <ac:spMk id="7" creationId="{CF6FCCE6-A851-4819-91DB-D1A096AF2317}"/>
          </ac:spMkLst>
        </pc:spChg>
      </pc:sldChg>
      <pc:sldChg chg="addSp delSp modSp new mod modClrScheme chgLayout">
        <pc:chgData name="mike.baradaran@qa.com" userId="43fbaa8542b3ec4c" providerId="LiveId" clId="{D73FA3CC-CF42-4547-8DAE-D0AF99A03969}" dt="2022-03-28T16:25:16.267" v="8754" actId="1076"/>
        <pc:sldMkLst>
          <pc:docMk/>
          <pc:sldMk cId="1739249428" sldId="1066"/>
        </pc:sldMkLst>
        <pc:spChg chg="del">
          <ac:chgData name="mike.baradaran@qa.com" userId="43fbaa8542b3ec4c" providerId="LiveId" clId="{D73FA3CC-CF42-4547-8DAE-D0AF99A03969}" dt="2022-03-26T16:23:35.263" v="4640" actId="478"/>
          <ac:spMkLst>
            <pc:docMk/>
            <pc:sldMk cId="1739249428" sldId="1066"/>
            <ac:spMk id="2" creationId="{84C6AC99-5406-4F4A-9D38-692AFEA7A27A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3" creationId="{6F42DA6F-7E0D-449D-9C93-25BFB5261B7B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4" creationId="{FFF5FD13-8B60-4A20-ADD1-94D68A3D0F33}"/>
          </ac:spMkLst>
        </pc:spChg>
        <pc:spChg chg="add mod ord">
          <ac:chgData name="mike.baradaran@qa.com" userId="43fbaa8542b3ec4c" providerId="LiveId" clId="{D73FA3CC-CF42-4547-8DAE-D0AF99A03969}" dt="2022-03-26T16:24:27.200" v="4681" actId="20577"/>
          <ac:spMkLst>
            <pc:docMk/>
            <pc:sldMk cId="1739249428" sldId="1066"/>
            <ac:spMk id="5" creationId="{26BDA200-C4D7-4F8E-AB92-9564B553B092}"/>
          </ac:spMkLst>
        </pc:spChg>
        <pc:spChg chg="add mod ord">
          <ac:chgData name="mike.baradaran@qa.com" userId="43fbaa8542b3ec4c" providerId="LiveId" clId="{D73FA3CC-CF42-4547-8DAE-D0AF99A03969}" dt="2022-03-28T16:25:08.342" v="8753" actId="6549"/>
          <ac:spMkLst>
            <pc:docMk/>
            <pc:sldMk cId="1739249428" sldId="1066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41:20.179" v="5084" actId="21"/>
          <ac:spMkLst>
            <pc:docMk/>
            <pc:sldMk cId="1739249428" sldId="1066"/>
            <ac:spMk id="9" creationId="{3473D40D-AEC4-45B8-900F-92F6FE86CF2F}"/>
          </ac:spMkLst>
        </pc:spChg>
        <pc:spChg chg="add del mod">
          <ac:chgData name="mike.baradaran@qa.com" userId="43fbaa8542b3ec4c" providerId="LiveId" clId="{D73FA3CC-CF42-4547-8DAE-D0AF99A03969}" dt="2022-03-26T16:43:18.589" v="5149" actId="21"/>
          <ac:spMkLst>
            <pc:docMk/>
            <pc:sldMk cId="1739249428" sldId="1066"/>
            <ac:spMk id="14" creationId="{310523F2-9DEB-4697-B7B9-4E40D7C13CF0}"/>
          </ac:spMkLst>
        </pc:spChg>
        <pc:picChg chg="add del mod">
          <ac:chgData name="mike.baradaran@qa.com" userId="43fbaa8542b3ec4c" providerId="LiveId" clId="{D73FA3CC-CF42-4547-8DAE-D0AF99A03969}" dt="2022-03-26T16:41:20.179" v="5084" actId="21"/>
          <ac:picMkLst>
            <pc:docMk/>
            <pc:sldMk cId="1739249428" sldId="1066"/>
            <ac:picMk id="8" creationId="{463B44CF-40C9-4D78-A74C-8FDBFC0D8EE3}"/>
          </ac:picMkLst>
        </pc:picChg>
        <pc:picChg chg="add del mod">
          <ac:chgData name="mike.baradaran@qa.com" userId="43fbaa8542b3ec4c" providerId="LiveId" clId="{D73FA3CC-CF42-4547-8DAE-D0AF99A03969}" dt="2022-03-26T16:44:08.181" v="5150" actId="478"/>
          <ac:picMkLst>
            <pc:docMk/>
            <pc:sldMk cId="1739249428" sldId="1066"/>
            <ac:picMk id="11" creationId="{E658AFE9-42DE-45B7-91BD-18999ED9A768}"/>
          </ac:picMkLst>
        </pc:picChg>
        <pc:picChg chg="add del mod">
          <ac:chgData name="mike.baradaran@qa.com" userId="43fbaa8542b3ec4c" providerId="LiveId" clId="{D73FA3CC-CF42-4547-8DAE-D0AF99A03969}" dt="2022-03-26T16:43:18.589" v="5149" actId="21"/>
          <ac:picMkLst>
            <pc:docMk/>
            <pc:sldMk cId="1739249428" sldId="1066"/>
            <ac:picMk id="13" creationId="{38A0A70A-4542-4A00-AC8D-A95904CF184B}"/>
          </ac:picMkLst>
        </pc:picChg>
        <pc:picChg chg="add mod">
          <ac:chgData name="mike.baradaran@qa.com" userId="43fbaa8542b3ec4c" providerId="LiveId" clId="{D73FA3CC-CF42-4547-8DAE-D0AF99A03969}" dt="2022-03-28T16:25:16.267" v="8754" actId="1076"/>
          <ac:picMkLst>
            <pc:docMk/>
            <pc:sldMk cId="1739249428" sldId="1066"/>
            <ac:picMk id="16" creationId="{55A1172D-D041-4474-ADF6-3B159DC6D6D8}"/>
          </ac:picMkLst>
        </pc:picChg>
      </pc:sldChg>
      <pc:sldChg chg="addSp delSp modSp add mod">
        <pc:chgData name="mike.baradaran@qa.com" userId="43fbaa8542b3ec4c" providerId="LiveId" clId="{D73FA3CC-CF42-4547-8DAE-D0AF99A03969}" dt="2022-03-28T16:26:59.379" v="8755" actId="1076"/>
        <pc:sldMkLst>
          <pc:docMk/>
          <pc:sldMk cId="730391532" sldId="1067"/>
        </pc:sldMkLst>
        <pc:spChg chg="add del mod">
          <ac:chgData name="mike.baradaran@qa.com" userId="43fbaa8542b3ec4c" providerId="LiveId" clId="{D73FA3CC-CF42-4547-8DAE-D0AF99A03969}" dt="2022-03-26T16:57:26.266" v="5784" actId="478"/>
          <ac:spMkLst>
            <pc:docMk/>
            <pc:sldMk cId="730391532" sldId="1067"/>
            <ac:spMk id="4" creationId="{13AEDD18-9263-4926-8CCF-53B37A922DF9}"/>
          </ac:spMkLst>
        </pc:spChg>
        <pc:spChg chg="mod">
          <ac:chgData name="mike.baradaran@qa.com" userId="43fbaa8542b3ec4c" providerId="LiveId" clId="{D73FA3CC-CF42-4547-8DAE-D0AF99A03969}" dt="2022-03-26T16:46:30.512" v="5451" actId="20577"/>
          <ac:spMkLst>
            <pc:docMk/>
            <pc:sldMk cId="730391532" sldId="1067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02:17.396" v="5933" actId="20577"/>
          <ac:spMkLst>
            <pc:docMk/>
            <pc:sldMk cId="730391532" sldId="1067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58:28.876" v="5789" actId="21"/>
          <ac:spMkLst>
            <pc:docMk/>
            <pc:sldMk cId="730391532" sldId="1067"/>
            <ac:spMk id="9" creationId="{D6E434FE-5287-4269-9EE8-BDDF76E79EB6}"/>
          </ac:spMkLst>
        </pc:spChg>
        <pc:picChg chg="add del mod">
          <ac:chgData name="mike.baradaran@qa.com" userId="43fbaa8542b3ec4c" providerId="LiveId" clId="{D73FA3CC-CF42-4547-8DAE-D0AF99A03969}" dt="2022-03-26T16:57:26.266" v="5784" actId="478"/>
          <ac:picMkLst>
            <pc:docMk/>
            <pc:sldMk cId="730391532" sldId="1067"/>
            <ac:picMk id="3" creationId="{47DA46D3-A03D-4F64-8778-BAEAD15A655E}"/>
          </ac:picMkLst>
        </pc:picChg>
        <pc:picChg chg="add del mod">
          <ac:chgData name="mike.baradaran@qa.com" userId="43fbaa8542b3ec4c" providerId="LiveId" clId="{D73FA3CC-CF42-4547-8DAE-D0AF99A03969}" dt="2022-03-26T16:58:28.876" v="5789" actId="21"/>
          <ac:picMkLst>
            <pc:docMk/>
            <pc:sldMk cId="730391532" sldId="1067"/>
            <ac:picMk id="8" creationId="{D43A17B6-71F2-4AFB-87C2-54C56AFC03E3}"/>
          </ac:picMkLst>
        </pc:picChg>
        <pc:picChg chg="add mod">
          <ac:chgData name="mike.baradaran@qa.com" userId="43fbaa8542b3ec4c" providerId="LiveId" clId="{D73FA3CC-CF42-4547-8DAE-D0AF99A03969}" dt="2022-03-28T16:26:59.379" v="8755" actId="1076"/>
          <ac:picMkLst>
            <pc:docMk/>
            <pc:sldMk cId="730391532" sldId="1067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6:46:06.356" v="5363" actId="478"/>
          <ac:picMkLst>
            <pc:docMk/>
            <pc:sldMk cId="730391532" sldId="1067"/>
            <ac:picMk id="16" creationId="{55A1172D-D041-4474-ADF6-3B159DC6D6D8}"/>
          </ac:picMkLst>
        </pc:picChg>
        <pc:picChg chg="add mod">
          <ac:chgData name="mike.baradaran@qa.com" userId="43fbaa8542b3ec4c" providerId="LiveId" clId="{D73FA3CC-CF42-4547-8DAE-D0AF99A03969}" dt="2022-03-26T17:02:34.662" v="5996" actId="1037"/>
          <ac:picMkLst>
            <pc:docMk/>
            <pc:sldMk cId="730391532" sldId="1067"/>
            <ac:picMk id="1026" creationId="{7935D69A-5806-40A6-BC7D-04D01CC49A0B}"/>
          </ac:picMkLst>
        </pc:picChg>
      </pc:sldChg>
      <pc:sldChg chg="delSp modSp add mod">
        <pc:chgData name="mike.baradaran@qa.com" userId="43fbaa8542b3ec4c" providerId="LiveId" clId="{D73FA3CC-CF42-4547-8DAE-D0AF99A03969}" dt="2022-03-26T17:50:38.075" v="7665" actId="13926"/>
        <pc:sldMkLst>
          <pc:docMk/>
          <pc:sldMk cId="2164787299" sldId="1068"/>
        </pc:sldMkLst>
        <pc:spChg chg="mod">
          <ac:chgData name="mike.baradaran@qa.com" userId="43fbaa8542b3ec4c" providerId="LiveId" clId="{D73FA3CC-CF42-4547-8DAE-D0AF99A03969}" dt="2022-03-26T17:06:01.412" v="6038" actId="20577"/>
          <ac:spMkLst>
            <pc:docMk/>
            <pc:sldMk cId="2164787299" sldId="1068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50:38.075" v="7665" actId="13926"/>
          <ac:spMkLst>
            <pc:docMk/>
            <pc:sldMk cId="2164787299" sldId="1068"/>
            <ac:spMk id="6" creationId="{D6BD81F8-5EC8-4CD1-AE56-E37D59C09BF7}"/>
          </ac:spMkLst>
        </pc:spChg>
        <pc:picChg chg="del">
          <ac:chgData name="mike.baradaran@qa.com" userId="43fbaa8542b3ec4c" providerId="LiveId" clId="{D73FA3CC-CF42-4547-8DAE-D0AF99A03969}" dt="2022-03-26T17:06:04.233" v="6039" actId="478"/>
          <ac:picMkLst>
            <pc:docMk/>
            <pc:sldMk cId="2164787299" sldId="1068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7:06:05.975" v="6040" actId="478"/>
          <ac:picMkLst>
            <pc:docMk/>
            <pc:sldMk cId="2164787299" sldId="1068"/>
            <ac:picMk id="1026" creationId="{7935D69A-5806-40A6-BC7D-04D01CC49A0B}"/>
          </ac:picMkLst>
        </pc:picChg>
      </pc:sldChg>
      <pc:sldChg chg="addSp delSp modSp new mod">
        <pc:chgData name="mike.baradaran@qa.com" userId="43fbaa8542b3ec4c" providerId="LiveId" clId="{D73FA3CC-CF42-4547-8DAE-D0AF99A03969}" dt="2022-03-28T16:30:31.819" v="8762" actId="14100"/>
        <pc:sldMkLst>
          <pc:docMk/>
          <pc:sldMk cId="1721327870" sldId="1069"/>
        </pc:sldMkLst>
        <pc:spChg chg="mod">
          <ac:chgData name="mike.baradaran@qa.com" userId="43fbaa8542b3ec4c" providerId="LiveId" clId="{D73FA3CC-CF42-4547-8DAE-D0AF99A03969}" dt="2022-03-26T17:31:52.045" v="6775" actId="20577"/>
          <ac:spMkLst>
            <pc:docMk/>
            <pc:sldMk cId="1721327870" sldId="1069"/>
            <ac:spMk id="3" creationId="{196D66B7-4274-4073-ADE6-C6167AD323B3}"/>
          </ac:spMkLst>
        </pc:spChg>
        <pc:spChg chg="mod">
          <ac:chgData name="mike.baradaran@qa.com" userId="43fbaa8542b3ec4c" providerId="LiveId" clId="{D73FA3CC-CF42-4547-8DAE-D0AF99A03969}" dt="2022-03-28T16:27:29.764" v="8760" actId="6549"/>
          <ac:spMkLst>
            <pc:docMk/>
            <pc:sldMk cId="1721327870" sldId="1069"/>
            <ac:spMk id="4" creationId="{6F30DD6F-F8A4-4C99-89F3-905864CF3E08}"/>
          </ac:spMkLst>
        </pc:spChg>
        <pc:spChg chg="add del mod">
          <ac:chgData name="mike.baradaran@qa.com" userId="43fbaa8542b3ec4c" providerId="LiveId" clId="{D73FA3CC-CF42-4547-8DAE-D0AF99A03969}" dt="2022-03-26T17:44:36.877" v="7352" actId="478"/>
          <ac:spMkLst>
            <pc:docMk/>
            <pc:sldMk cId="1721327870" sldId="1069"/>
            <ac:spMk id="8" creationId="{07A38FEA-83E5-4DDD-8E87-54707806984B}"/>
          </ac:spMkLst>
        </pc:spChg>
        <pc:spChg chg="add del mod">
          <ac:chgData name="mike.baradaran@qa.com" userId="43fbaa8542b3ec4c" providerId="LiveId" clId="{D73FA3CC-CF42-4547-8DAE-D0AF99A03969}" dt="2022-03-26T17:44:39.844" v="7353" actId="478"/>
          <ac:spMkLst>
            <pc:docMk/>
            <pc:sldMk cId="1721327870" sldId="1069"/>
            <ac:spMk id="10" creationId="{F4868CBB-3AFF-4AA6-8C0A-6D96B8AE85BC}"/>
          </ac:spMkLst>
        </pc:spChg>
        <pc:picChg chg="add mod">
          <ac:chgData name="mike.baradaran@qa.com" userId="43fbaa8542b3ec4c" providerId="LiveId" clId="{D73FA3CC-CF42-4547-8DAE-D0AF99A03969}" dt="2022-03-28T16:30:31.819" v="8762" actId="14100"/>
          <ac:picMkLst>
            <pc:docMk/>
            <pc:sldMk cId="1721327870" sldId="1069"/>
            <ac:picMk id="6" creationId="{F284E020-DAD2-4D02-A06A-1B34C0F06CEA}"/>
          </ac:picMkLst>
        </pc:picChg>
      </pc:sldChg>
      <pc:sldChg chg="addSp delSp modSp add mod">
        <pc:chgData name="mike.baradaran@qa.com" userId="43fbaa8542b3ec4c" providerId="LiveId" clId="{D73FA3CC-CF42-4547-8DAE-D0AF99A03969}" dt="2022-03-26T17:50:53.010" v="7666" actId="13926"/>
        <pc:sldMkLst>
          <pc:docMk/>
          <pc:sldMk cId="2952529516" sldId="1070"/>
        </pc:sldMkLst>
        <pc:spChg chg="mod">
          <ac:chgData name="mike.baradaran@qa.com" userId="43fbaa8542b3ec4c" providerId="LiveId" clId="{D73FA3CC-CF42-4547-8DAE-D0AF99A03969}" dt="2022-03-26T17:48:45.355" v="7503" actId="5793"/>
          <ac:spMkLst>
            <pc:docMk/>
            <pc:sldMk cId="2952529516" sldId="1070"/>
            <ac:spMk id="4" creationId="{6F30DD6F-F8A4-4C99-89F3-905864CF3E08}"/>
          </ac:spMkLst>
        </pc:spChg>
        <pc:spChg chg="mod">
          <ac:chgData name="mike.baradaran@qa.com" userId="43fbaa8542b3ec4c" providerId="LiveId" clId="{D73FA3CC-CF42-4547-8DAE-D0AF99A03969}" dt="2022-03-26T17:46:58.669" v="7403" actId="1076"/>
          <ac:spMkLst>
            <pc:docMk/>
            <pc:sldMk cId="2952529516" sldId="1070"/>
            <ac:spMk id="8" creationId="{07A38FEA-83E5-4DDD-8E87-54707806984B}"/>
          </ac:spMkLst>
        </pc:spChg>
        <pc:spChg chg="add mod">
          <ac:chgData name="mike.baradaran@qa.com" userId="43fbaa8542b3ec4c" providerId="LiveId" clId="{D73FA3CC-CF42-4547-8DAE-D0AF99A03969}" dt="2022-03-26T17:50:53.010" v="7666" actId="13926"/>
          <ac:spMkLst>
            <pc:docMk/>
            <pc:sldMk cId="2952529516" sldId="1070"/>
            <ac:spMk id="9" creationId="{48F1BA4D-F787-4DBA-9E7B-D1B39D924C70}"/>
          </ac:spMkLst>
        </pc:spChg>
        <pc:spChg chg="mod">
          <ac:chgData name="mike.baradaran@qa.com" userId="43fbaa8542b3ec4c" providerId="LiveId" clId="{D73FA3CC-CF42-4547-8DAE-D0AF99A03969}" dt="2022-03-26T17:47:20.189" v="7415" actId="1076"/>
          <ac:spMkLst>
            <pc:docMk/>
            <pc:sldMk cId="2952529516" sldId="1070"/>
            <ac:spMk id="10" creationId="{F4868CBB-3AFF-4AA6-8C0A-6D96B8AE85BC}"/>
          </ac:spMkLst>
        </pc:spChg>
        <pc:picChg chg="del">
          <ac:chgData name="mike.baradaran@qa.com" userId="43fbaa8542b3ec4c" providerId="LiveId" clId="{D73FA3CC-CF42-4547-8DAE-D0AF99A03969}" dt="2022-03-26T17:46:52.423" v="7402" actId="478"/>
          <ac:picMkLst>
            <pc:docMk/>
            <pc:sldMk cId="2952529516" sldId="1070"/>
            <ac:picMk id="6" creationId="{F284E020-DAD2-4D02-A06A-1B34C0F06CEA}"/>
          </ac:picMkLst>
        </pc:picChg>
      </pc:sldChg>
      <pc:sldChg chg="modSp add mod">
        <pc:chgData name="mike.baradaran@qa.com" userId="43fbaa8542b3ec4c" providerId="LiveId" clId="{D73FA3CC-CF42-4547-8DAE-D0AF99A03969}" dt="2022-03-26T17:53:15.875" v="7837" actId="313"/>
        <pc:sldMkLst>
          <pc:docMk/>
          <pc:sldMk cId="3110656345" sldId="1071"/>
        </pc:sldMkLst>
        <pc:spChg chg="mod">
          <ac:chgData name="mike.baradaran@qa.com" userId="43fbaa8542b3ec4c" providerId="LiveId" clId="{D73FA3CC-CF42-4547-8DAE-D0AF99A03969}" dt="2022-03-26T17:53:15.875" v="7837" actId="313"/>
          <ac:spMkLst>
            <pc:docMk/>
            <pc:sldMk cId="3110656345" sldId="107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7:51:55.030" v="7675" actId="20577"/>
          <ac:spMkLst>
            <pc:docMk/>
            <pc:sldMk cId="3110656345" sldId="1071"/>
            <ac:spMk id="4" creationId="{B6F948DE-9BA4-4416-B213-36446EDA8F67}"/>
          </ac:spMkLst>
        </pc:spChg>
      </pc:sldChg>
      <pc:sldChg chg="addSp delSp modSp add mod modClrScheme chgLayout">
        <pc:chgData name="mike.baradaran@qa.com" userId="43fbaa8542b3ec4c" providerId="LiveId" clId="{D73FA3CC-CF42-4547-8DAE-D0AF99A03969}" dt="2022-03-26T17:55:16.561" v="7859" actId="478"/>
        <pc:sldMkLst>
          <pc:docMk/>
          <pc:sldMk cId="1854440757" sldId="1072"/>
        </pc:sldMkLst>
        <pc:spChg chg="del">
          <ac:chgData name="mike.baradaran@qa.com" userId="43fbaa8542b3ec4c" providerId="LiveId" clId="{D73FA3CC-CF42-4547-8DAE-D0AF99A03969}" dt="2022-03-26T17:54:41.779" v="7856" actId="478"/>
          <ac:spMkLst>
            <pc:docMk/>
            <pc:sldMk cId="1854440757" sldId="1072"/>
            <ac:spMk id="2" creationId="{00000000-0000-0000-0000-000000000000}"/>
          </ac:spMkLst>
        </pc:spChg>
        <pc:spChg chg="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3" creationId="{00000000-0000-0000-0000-000000000000}"/>
          </ac:spMkLst>
        </pc:spChg>
        <pc:spChg chg="add del 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4" creationId="{28D97DBF-8214-4019-B49F-D5D3EEEBB6A6}"/>
          </ac:spMkLst>
        </pc:spChg>
        <pc:spChg chg="add del mod ord">
          <ac:chgData name="mike.baradaran@qa.com" userId="43fbaa8542b3ec4c" providerId="LiveId" clId="{D73FA3CC-CF42-4547-8DAE-D0AF99A03969}" dt="2022-03-26T17:55:16.561" v="7859" actId="478"/>
          <ac:spMkLst>
            <pc:docMk/>
            <pc:sldMk cId="1854440757" sldId="1072"/>
            <ac:spMk id="6" creationId="{1FD9A68A-4820-486B-AF68-01EA713EFED7}"/>
          </ac:spMkLst>
        </pc:spChg>
      </pc:sldChg>
      <pc:sldChg chg="add del">
        <pc:chgData name="mike.baradaran@qa.com" userId="43fbaa8542b3ec4c" providerId="LiveId" clId="{D73FA3CC-CF42-4547-8DAE-D0AF99A03969}" dt="2022-03-28T22:03:45.198" v="8764" actId="2696"/>
        <pc:sldMkLst>
          <pc:docMk/>
          <pc:sldMk cId="135592315" sldId="1073"/>
        </pc:sldMkLst>
      </pc:sldChg>
      <pc:sldChg chg="modSp add del mod">
        <pc:chgData name="mike.baradaran@qa.com" userId="43fbaa8542b3ec4c" providerId="LiveId" clId="{D73FA3CC-CF42-4547-8DAE-D0AF99A03969}" dt="2022-03-28T22:05:08.843" v="8783" actId="47"/>
        <pc:sldMkLst>
          <pc:docMk/>
          <pc:sldMk cId="3318417244" sldId="1073"/>
        </pc:sldMkLst>
        <pc:spChg chg="mod">
          <ac:chgData name="mike.baradaran@qa.com" userId="43fbaa8542b3ec4c" providerId="LiveId" clId="{D73FA3CC-CF42-4547-8DAE-D0AF99A03969}" dt="2022-03-28T22:04:00.526" v="8782" actId="20577"/>
          <ac:spMkLst>
            <pc:docMk/>
            <pc:sldMk cId="3318417244" sldId="1073"/>
            <ac:spMk id="2" creationId="{C00B4EA7-EF36-482D-9362-88CF02DB626E}"/>
          </ac:spMkLst>
        </pc:spChg>
      </pc:sldChg>
      <pc:sldChg chg="modSp add mod">
        <pc:chgData name="mike.baradaran@qa.com" userId="43fbaa8542b3ec4c" providerId="LiveId" clId="{D73FA3CC-CF42-4547-8DAE-D0AF99A03969}" dt="2022-03-29T10:23:33.517" v="8934" actId="20577"/>
        <pc:sldMkLst>
          <pc:docMk/>
          <pc:sldMk cId="3562478103" sldId="1073"/>
        </pc:sldMkLst>
        <pc:spChg chg="mod">
          <ac:chgData name="mike.baradaran@qa.com" userId="43fbaa8542b3ec4c" providerId="LiveId" clId="{D73FA3CC-CF42-4547-8DAE-D0AF99A03969}" dt="2022-03-29T10:23:33.517" v="8934" actId="20577"/>
          <ac:spMkLst>
            <pc:docMk/>
            <pc:sldMk cId="3562478103" sldId="107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0:21:45.784" v="8787" actId="20577"/>
          <ac:spMkLst>
            <pc:docMk/>
            <pc:sldMk cId="3562478103" sldId="1073"/>
            <ac:spMk id="4" creationId="{B6F948DE-9BA4-4416-B213-36446EDA8F67}"/>
          </ac:spMkLst>
        </pc:spChg>
      </pc:sldChg>
      <pc:sldMasterChg chg="delSldLayout">
        <pc:chgData name="mike.baradaran@qa.com" userId="43fbaa8542b3ec4c" providerId="LiveId" clId="{D73FA3CC-CF42-4547-8DAE-D0AF99A03969}" dt="2022-03-28T22:05:08.843" v="8783" actId="47"/>
        <pc:sldMasterMkLst>
          <pc:docMk/>
          <pc:sldMasterMk cId="300464794" sldId="2147483648"/>
        </pc:sldMasterMkLst>
        <pc:sldLayoutChg chg="del">
          <pc:chgData name="mike.baradaran@qa.com" userId="43fbaa8542b3ec4c" providerId="LiveId" clId="{D73FA3CC-CF42-4547-8DAE-D0AF99A03969}" dt="2022-03-25T23:36:49.068" v="963" actId="47"/>
          <pc:sldLayoutMkLst>
            <pc:docMk/>
            <pc:sldMasterMk cId="300464794" sldId="2147483648"/>
            <pc:sldLayoutMk cId="2654030940" sldId="2147483905"/>
          </pc:sldLayoutMkLst>
        </pc:sldLayoutChg>
        <pc:sldLayoutChg chg="del">
          <pc:chgData name="mike.baradaran@qa.com" userId="43fbaa8542b3ec4c" providerId="LiveId" clId="{D73FA3CC-CF42-4547-8DAE-D0AF99A03969}" dt="2022-03-28T22:05:08.843" v="8783" actId="47"/>
          <pc:sldLayoutMkLst>
            <pc:docMk/>
            <pc:sldMasterMk cId="300464794" sldId="2147483648"/>
            <pc:sldLayoutMk cId="208328003" sldId="2147483906"/>
          </pc:sldLayoutMkLst>
        </pc:sldLayoutChg>
        <pc:sldLayoutChg chg="del">
          <pc:chgData name="mike.baradaran@qa.com" userId="43fbaa8542b3ec4c" providerId="LiveId" clId="{D73FA3CC-CF42-4547-8DAE-D0AF99A03969}" dt="2022-03-28T22:03:45.198" v="8764" actId="2696"/>
          <pc:sldLayoutMkLst>
            <pc:docMk/>
            <pc:sldMasterMk cId="300464794" sldId="2147483648"/>
            <pc:sldLayoutMk cId="3982188187" sldId="2147483906"/>
          </pc:sldLayoutMkLst>
        </pc:sldLayoutChg>
      </pc:sldMasterChg>
    </pc:docChg>
  </pc:docChgLst>
  <pc:docChgLst>
    <pc:chgData name="mike.baradaran@qa.com" userId="43fbaa8542b3ec4c" providerId="LiveId" clId="{AB1A36FE-5F28-46B1-98EF-20464ADC7BB4}"/>
    <pc:docChg chg="delSld modSld modSection">
      <pc:chgData name="mike.baradaran@qa.com" userId="43fbaa8542b3ec4c" providerId="LiveId" clId="{AB1A36FE-5F28-46B1-98EF-20464ADC7BB4}" dt="2022-03-24T10:40:58.205" v="11" actId="11529"/>
      <pc:docMkLst>
        <pc:docMk/>
      </pc:docMkLst>
      <pc:sldChg chg="del">
        <pc:chgData name="mike.baradaran@qa.com" userId="43fbaa8542b3ec4c" providerId="LiveId" clId="{AB1A36FE-5F28-46B1-98EF-20464ADC7BB4}" dt="2022-03-20T18:33:59.544" v="0" actId="47"/>
        <pc:sldMkLst>
          <pc:docMk/>
          <pc:sldMk cId="1878416799" sldId="853"/>
        </pc:sldMkLst>
      </pc:sldChg>
      <pc:sldChg chg="modSp mod">
        <pc:chgData name="mike.baradaran@qa.com" userId="43fbaa8542b3ec4c" providerId="LiveId" clId="{AB1A36FE-5F28-46B1-98EF-20464ADC7BB4}" dt="2022-03-24T10:39:55.189" v="10" actId="20577"/>
        <pc:sldMkLst>
          <pc:docMk/>
          <pc:sldMk cId="1325867445" sldId="855"/>
        </pc:sldMkLst>
        <pc:spChg chg="mod">
          <ac:chgData name="mike.baradaran@qa.com" userId="43fbaa8542b3ec4c" providerId="LiveId" clId="{AB1A36FE-5F28-46B1-98EF-20464ADC7BB4}" dt="2022-03-24T10:39:55.189" v="10" actId="20577"/>
          <ac:spMkLst>
            <pc:docMk/>
            <pc:sldMk cId="1325867445" sldId="855"/>
            <ac:spMk id="4" creationId="{B6F948DE-9BA4-4416-B213-36446EDA8F67}"/>
          </ac:spMkLst>
        </pc:spChg>
      </pc:sldChg>
      <pc:sldChg chg="addSp modSp">
        <pc:chgData name="mike.baradaran@qa.com" userId="43fbaa8542b3ec4c" providerId="LiveId" clId="{AB1A36FE-5F28-46B1-98EF-20464ADC7BB4}" dt="2022-03-24T10:40:58.205" v="11" actId="11529"/>
        <pc:sldMkLst>
          <pc:docMk/>
          <pc:sldMk cId="4085023095" sldId="899"/>
        </pc:sldMkLst>
        <pc:spChg chg="add mod">
          <ac:chgData name="mike.baradaran@qa.com" userId="43fbaa8542b3ec4c" providerId="LiveId" clId="{AB1A36FE-5F28-46B1-98EF-20464ADC7BB4}" dt="2022-03-24T10:40:58.205" v="11" actId="11529"/>
          <ac:spMkLst>
            <pc:docMk/>
            <pc:sldMk cId="4085023095" sldId="899"/>
            <ac:spMk id="2" creationId="{7CBE6A03-1AF2-4A10-9FCC-4EE266FC8D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12/06/2022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12/06/2022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4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12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84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56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75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47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3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278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07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6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43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004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27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19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6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066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2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94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28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68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10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58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90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35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39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7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62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8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92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67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605769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061" y="383649"/>
            <a:ext cx="1142576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2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4" r:id="rId35"/>
    <p:sldLayoutId id="2147483905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lists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.html?page=html5_morelists.html" TargetMode="Externa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hyperlink" Target="demo.html?page=tables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measurmen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selectionByAttibute.html" TargetMode="External"/><Relationship Id="rId4" Type="http://schemas.openxmlformats.org/officeDocument/2006/relationships/hyperlink" Target="https://www.w3schools.com/cssref/trysel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selectionbyattibut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cssByStat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_sel_in-rang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w3schools.com/cssref/tryit.asp?filename=trycss_sel_invali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enhancingLook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menus_bulle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overflow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inlineBlock.html" TargetMode="External"/><Relationship Id="rId4" Type="http://schemas.openxmlformats.org/officeDocument/2006/relationships/hyperlink" Target="demo.html?page=positionDemo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ynamicDOM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omCreat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demo.html?page=Ball.html" TargetMode="Externa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0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inputtingDat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4077369" cy="2277604"/>
          </a:xfrm>
        </p:spPr>
        <p:txBody>
          <a:bodyPr/>
          <a:lstStyle/>
          <a:p>
            <a:r>
              <a:rPr lang="en-US" dirty="0"/>
              <a:t>Building Responsive </a:t>
            </a:r>
            <a:br>
              <a:rPr lang="en-US" dirty="0"/>
            </a:br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75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lists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Dropdown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	option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Ordered and unordered 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&lt;ul&gt;	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	&lt;li&gt;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2E63A-ADB9-41BD-A418-8DE2BF7A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68" y="1509913"/>
            <a:ext cx="1980314" cy="1427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0CCBF-9497-4D55-8819-AC333D07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65" y="3481302"/>
            <a:ext cx="1980314" cy="2936328"/>
          </a:xfrm>
          <a:prstGeom prst="rect">
            <a:avLst/>
          </a:prstGeom>
        </p:spPr>
      </p:pic>
      <p:sp>
        <p:nvSpPr>
          <p:cNvPr id="7" name="Oval 6">
            <a:hlinkClick r:id="rId5" action="ppaction://hlinkfile"/>
            <a:extLst>
              <a:ext uri="{FF2B5EF4-FFF2-40B4-BE49-F238E27FC236}">
                <a16:creationId xmlns:a16="http://schemas.microsoft.com/office/drawing/2014/main" id="{2CE57BA1-CC8E-C01A-7CCA-267CE78A2AB7}"/>
              </a:ext>
            </a:extLst>
          </p:cNvPr>
          <p:cNvSpPr/>
          <p:nvPr/>
        </p:nvSpPr>
        <p:spPr>
          <a:xfrm>
            <a:off x="8838380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946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85F92-FD81-440B-98C9-685647D0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9A624-7A42-4FD1-8F32-8EA43C65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forms of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474CB-4C12-4267-B357-E8A698F43283}"/>
              </a:ext>
            </a:extLst>
          </p:cNvPr>
          <p:cNvSpPr txBox="1"/>
          <p:nvPr/>
        </p:nvSpPr>
        <p:spPr>
          <a:xfrm>
            <a:off x="263150" y="1245005"/>
            <a:ext cx="452150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Description list element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Programming Courses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Java SE programming II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C# development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Web Development Fundamentals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Level 3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Responsive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667DF-0C42-4877-A83E-82C32710CC17}"/>
              </a:ext>
            </a:extLst>
          </p:cNvPr>
          <p:cNvSpPr txBox="1"/>
          <p:nvPr/>
        </p:nvSpPr>
        <p:spPr>
          <a:xfrm>
            <a:off x="5394687" y="1239689"/>
            <a:ext cx="40430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details tag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Audio and video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Camera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Geolocation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FC675-9D19-480A-A789-2183A9E1F954}"/>
              </a:ext>
            </a:extLst>
          </p:cNvPr>
          <p:cNvSpPr txBox="1"/>
          <p:nvPr/>
        </p:nvSpPr>
        <p:spPr>
          <a:xfrm>
            <a:off x="273781" y="3683924"/>
            <a:ext cx="451087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="Meat"&gt;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="Semi-vegetarian"&gt;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="Low-carbohydrate diet"&gt;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2" action="ppaction://hlinkfile"/>
            <a:extLst>
              <a:ext uri="{FF2B5EF4-FFF2-40B4-BE49-F238E27FC236}">
                <a16:creationId xmlns:a16="http://schemas.microsoft.com/office/drawing/2014/main" id="{170C1E0D-538A-B03F-F11B-2DF76BB5B371}"/>
              </a:ext>
            </a:extLst>
          </p:cNvPr>
          <p:cNvSpPr/>
          <p:nvPr/>
        </p:nvSpPr>
        <p:spPr>
          <a:xfrm>
            <a:off x="8779387" y="511045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6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displaying tabular data or basic positioning other controls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4450C-6E0F-4951-AE1F-9D342EAFF3F3}"/>
              </a:ext>
            </a:extLst>
          </p:cNvPr>
          <p:cNvSpPr txBox="1"/>
          <p:nvPr/>
        </p:nvSpPr>
        <p:spPr>
          <a:xfrm>
            <a:off x="562510" y="1813173"/>
            <a:ext cx="356770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900AD-3B4B-4761-9DEB-98AD0ABD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54" y="1864976"/>
            <a:ext cx="14478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CB10F-54F3-425E-BC3A-21733223E491}"/>
              </a:ext>
            </a:extLst>
          </p:cNvPr>
          <p:cNvSpPr txBox="1"/>
          <p:nvPr/>
        </p:nvSpPr>
        <p:spPr>
          <a:xfrm>
            <a:off x="4351963" y="1813173"/>
            <a:ext cx="491532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4D5F4-4650-488C-AE2C-A3163F3B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993" y="1872307"/>
            <a:ext cx="1809750" cy="923925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68BF30A-A938-470A-B560-104B182BE067}"/>
              </a:ext>
            </a:extLst>
          </p:cNvPr>
          <p:cNvSpPr/>
          <p:nvPr/>
        </p:nvSpPr>
        <p:spPr>
          <a:xfrm>
            <a:off x="7106734" y="3070507"/>
            <a:ext cx="2057814" cy="474080"/>
          </a:xfrm>
          <a:prstGeom prst="borderCallout1">
            <a:avLst>
              <a:gd name="adj1" fmla="val 50893"/>
              <a:gd name="adj2" fmla="val -505"/>
              <a:gd name="adj3" fmla="val 24149"/>
              <a:gd name="adj4" fmla="val -171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b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may be used for </a:t>
            </a:r>
            <a:r>
              <a:rPr lang="en-GB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9684B-71FB-405D-838F-3A9A823D0B67}"/>
              </a:ext>
            </a:extLst>
          </p:cNvPr>
          <p:cNvSpPr txBox="1"/>
          <p:nvPr/>
        </p:nvSpPr>
        <p:spPr>
          <a:xfrm>
            <a:off x="7986003" y="3867728"/>
            <a:ext cx="3444412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07FA68-E410-4257-B4F4-16A44B2E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758" y="4897335"/>
            <a:ext cx="2044556" cy="1358724"/>
          </a:xfrm>
          <a:prstGeom prst="rect">
            <a:avLst/>
          </a:prstGeom>
        </p:spPr>
      </p:pic>
      <p:sp>
        <p:nvSpPr>
          <p:cNvPr id="12" name="Oval 11">
            <a:hlinkClick r:id="rId6" action="ppaction://hlinkfile"/>
            <a:extLst>
              <a:ext uri="{FF2B5EF4-FFF2-40B4-BE49-F238E27FC236}">
                <a16:creationId xmlns:a16="http://schemas.microsoft.com/office/drawing/2014/main" id="{C7E3A7CD-C790-7F9E-8B4A-17C39A4F9D7B}"/>
              </a:ext>
            </a:extLst>
          </p:cNvPr>
          <p:cNvSpPr/>
          <p:nvPr/>
        </p:nvSpPr>
        <p:spPr>
          <a:xfrm>
            <a:off x="11207960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17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Measurement units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Changing attributes 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Positioning elements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Block, inline and inline-block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Enhancing the look using CSS3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6247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</a:rPr>
              <a:t>Importing CSS files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Measurement units 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</a:rPr>
              <a:t>px, </a:t>
            </a:r>
            <a:r>
              <a:rPr lang="en-GB" sz="1800" dirty="0" err="1">
                <a:latin typeface="Calibri" panose="020F0502020204030204" pitchFamily="34" charset="0"/>
              </a:rPr>
              <a:t>em</a:t>
            </a:r>
            <a:r>
              <a:rPr lang="en-GB" sz="1800" dirty="0">
                <a:latin typeface="Calibri" panose="020F0502020204030204" pitchFamily="34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</a:rPr>
              <a:t>vw</a:t>
            </a:r>
            <a:r>
              <a:rPr lang="en-GB" sz="1800" dirty="0">
                <a:latin typeface="Calibri" panose="020F0502020204030204" pitchFamily="34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</a:rPr>
              <a:t>vh</a:t>
            </a:r>
            <a:r>
              <a:rPr lang="en-GB" sz="1800" dirty="0">
                <a:latin typeface="Calibri" panose="020F0502020204030204" pitchFamily="34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</a:rPr>
              <a:t>vmax</a:t>
            </a:r>
            <a:r>
              <a:rPr lang="en-GB" sz="1800" dirty="0">
                <a:latin typeface="Calibri" panose="020F0502020204030204" pitchFamily="34" charset="0"/>
              </a:rPr>
              <a:t>, rem, cm 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BC13-EA1B-4AD7-94FB-FD04259C2B79}"/>
              </a:ext>
            </a:extLst>
          </p:cNvPr>
          <p:cNvSpPr txBox="1"/>
          <p:nvPr/>
        </p:nvSpPr>
        <p:spPr>
          <a:xfrm>
            <a:off x="3195485" y="1271933"/>
            <a:ext cx="477847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="sheet1.css"&gt;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BC0762-7ED2-42EF-9A8B-C1D23AB0C9E5}"/>
              </a:ext>
            </a:extLst>
          </p:cNvPr>
          <p:cNvSpPr/>
          <p:nvPr/>
        </p:nvSpPr>
        <p:spPr>
          <a:xfrm>
            <a:off x="2399069" y="1356850"/>
            <a:ext cx="412954" cy="334297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FD0CD9B8-0FF3-BF52-A14B-D4527C938C4B}"/>
              </a:ext>
            </a:extLst>
          </p:cNvPr>
          <p:cNvSpPr/>
          <p:nvPr/>
        </p:nvSpPr>
        <p:spPr>
          <a:xfrm>
            <a:off x="7157062" y="41567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533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3377973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.intro, 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h1, p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h1:hover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p.qaClass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26F75-6A5B-4C7C-B030-94A6B6B51556}"/>
              </a:ext>
            </a:extLst>
          </p:cNvPr>
          <p:cNvSpPr txBox="1"/>
          <p:nvPr/>
        </p:nvSpPr>
        <p:spPr>
          <a:xfrm>
            <a:off x="4595038" y="3715514"/>
            <a:ext cx="646282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="div1"&gt;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id=div1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3207-13CF-4BED-930F-4F21DCB10B82}"/>
              </a:ext>
            </a:extLst>
          </p:cNvPr>
          <p:cNvSpPr txBox="1"/>
          <p:nvPr/>
        </p:nvSpPr>
        <p:spPr>
          <a:xfrm>
            <a:off x="4548079" y="1648071"/>
            <a:ext cx="650978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p.qaClass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div[company=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EC5BC545-9983-C073-A180-7F9F0B1DE12F}"/>
              </a:ext>
            </a:extLst>
          </p:cNvPr>
          <p:cNvSpPr/>
          <p:nvPr/>
        </p:nvSpPr>
        <p:spPr>
          <a:xfrm>
            <a:off x="2486723" y="175764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1" name="Oval 10">
            <a:hlinkClick r:id="rId4"/>
            <a:extLst>
              <a:ext uri="{FF2B5EF4-FFF2-40B4-BE49-F238E27FC236}">
                <a16:creationId xmlns:a16="http://schemas.microsoft.com/office/drawing/2014/main" id="{DCF3161A-7D96-36F3-5B26-FF399180E0C6}"/>
              </a:ext>
            </a:extLst>
          </p:cNvPr>
          <p:cNvSpPr/>
          <p:nvPr/>
        </p:nvSpPr>
        <p:spPr>
          <a:xfrm>
            <a:off x="2486722" y="259434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2" name="Oval 11">
            <a:hlinkClick r:id="rId4"/>
            <a:extLst>
              <a:ext uri="{FF2B5EF4-FFF2-40B4-BE49-F238E27FC236}">
                <a16:creationId xmlns:a16="http://schemas.microsoft.com/office/drawing/2014/main" id="{A40476B7-6373-9E00-E602-9D717390B573}"/>
              </a:ext>
            </a:extLst>
          </p:cNvPr>
          <p:cNvSpPr/>
          <p:nvPr/>
        </p:nvSpPr>
        <p:spPr>
          <a:xfrm>
            <a:off x="10357473" y="3366178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hlinkClick r:id="rId5" action="ppaction://hlinkfile"/>
              </a:rPr>
              <a:t>Demo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50034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–Selection by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60" y="1368256"/>
            <a:ext cx="4857452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[id]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company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='QA']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[id$='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']		id ends with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[id^=Q]			id begins with Q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[id*=QA]		id contains QA			</a:t>
            </a: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E61FE-7C19-43E9-B484-7A0E5A693101}"/>
              </a:ext>
            </a:extLst>
          </p:cNvPr>
          <p:cNvSpPr txBox="1"/>
          <p:nvPr/>
        </p:nvSpPr>
        <p:spPr>
          <a:xfrm>
            <a:off x="1032004" y="3428010"/>
            <a:ext cx="4172711" cy="3323987"/>
          </a:xfrm>
          <a:prstGeom prst="rect">
            <a:avLst/>
          </a:prstGeom>
          <a:solidFill>
            <a:srgbClr val="F2FA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input[placeholder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*=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'C']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groove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[company=QA]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x-large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A096D-925A-4046-8302-2801F8DF6735}"/>
              </a:ext>
            </a:extLst>
          </p:cNvPr>
          <p:cNvSpPr txBox="1"/>
          <p:nvPr/>
        </p:nvSpPr>
        <p:spPr>
          <a:xfrm>
            <a:off x="4508506" y="4071448"/>
            <a:ext cx="7434071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="QA"&gt;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ABC: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="ABC"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4B9AE289-E8FF-45FE-86C9-0AFF3B9BBFA7}"/>
              </a:ext>
            </a:extLst>
          </p:cNvPr>
          <p:cNvSpPr/>
          <p:nvPr/>
        </p:nvSpPr>
        <p:spPr>
          <a:xfrm>
            <a:off x="10028085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31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– by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9317-68AA-48F9-8573-137B024F0B28}"/>
              </a:ext>
            </a:extLst>
          </p:cNvPr>
          <p:cNvSpPr txBox="1"/>
          <p:nvPr/>
        </p:nvSpPr>
        <p:spPr>
          <a:xfrm>
            <a:off x="603607" y="1674674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:checked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:disabled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:enabled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:focus</a:t>
            </a: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D4DD-D220-43D4-AA94-56874203ECD5}"/>
              </a:ext>
            </a:extLst>
          </p:cNvPr>
          <p:cNvSpPr txBox="1"/>
          <p:nvPr/>
        </p:nvSpPr>
        <p:spPr>
          <a:xfrm>
            <a:off x="2054791" y="1467001"/>
            <a:ext cx="4796909" cy="5016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:disabled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:enabled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:focus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antiquewhite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5DEE1-29BC-40EE-BE21-F7405E4B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99" y="3467403"/>
            <a:ext cx="2962275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7CA50-8D31-40C4-A196-BBF315E9F1F6}"/>
              </a:ext>
            </a:extLst>
          </p:cNvPr>
          <p:cNvSpPr txBox="1"/>
          <p:nvPr/>
        </p:nvSpPr>
        <p:spPr>
          <a:xfrm>
            <a:off x="7127003" y="1216278"/>
            <a:ext cx="484868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Name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City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Registered: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55762AF-8A1E-6203-3DE0-8EDF9799A811}"/>
              </a:ext>
            </a:extLst>
          </p:cNvPr>
          <p:cNvSpPr/>
          <p:nvPr/>
        </p:nvSpPr>
        <p:spPr>
          <a:xfrm>
            <a:off x="1021489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16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Selection by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B58F6-3DA6-4E63-B404-DE6F39331B47}"/>
              </a:ext>
            </a:extLst>
          </p:cNvPr>
          <p:cNvSpPr txBox="1"/>
          <p:nvPr/>
        </p:nvSpPr>
        <p:spPr>
          <a:xfrm>
            <a:off x="591108" y="1590645"/>
            <a:ext cx="26533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input:out-of-range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B0791-CD14-4172-803E-3E640AF3391E}"/>
              </a:ext>
            </a:extLst>
          </p:cNvPr>
          <p:cNvSpPr txBox="1"/>
          <p:nvPr/>
        </p:nvSpPr>
        <p:spPr>
          <a:xfrm>
            <a:off x="4463016" y="1485823"/>
            <a:ext cx="6097772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input:in-range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input:out-of-range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="7"&gt;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058D95A0-F14C-D3CC-5014-315F2A721F82}"/>
              </a:ext>
            </a:extLst>
          </p:cNvPr>
          <p:cNvSpPr/>
          <p:nvPr/>
        </p:nvSpPr>
        <p:spPr>
          <a:xfrm>
            <a:off x="3263470" y="1757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/>
            <a:extLst>
              <a:ext uri="{FF2B5EF4-FFF2-40B4-BE49-F238E27FC236}">
                <a16:creationId xmlns:a16="http://schemas.microsoft.com/office/drawing/2014/main" id="{342B73A8-54B6-1CF4-E8F7-C817E2CFC0C2}"/>
              </a:ext>
            </a:extLst>
          </p:cNvPr>
          <p:cNvSpPr/>
          <p:nvPr/>
        </p:nvSpPr>
        <p:spPr>
          <a:xfrm>
            <a:off x="3244409" y="29921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197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A7621-5745-46B7-98B0-CD09070B3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0F6AD-A8C0-4D64-8C72-D481F24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Enhancing the look!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88CD5-6634-418F-ABD4-27277EF4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and Box shadows</a:t>
            </a:r>
          </a:p>
          <a:p>
            <a:r>
              <a:rPr lang="en-GB" dirty="0"/>
              <a:t>Curved borders</a:t>
            </a:r>
          </a:p>
          <a:p>
            <a:r>
              <a:rPr lang="en-GB" dirty="0"/>
              <a:t>Multi-column display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Bullets </a:t>
            </a:r>
          </a:p>
          <a:p>
            <a:r>
              <a:rPr lang="en-GB" dirty="0"/>
              <a:t>Menus</a:t>
            </a:r>
          </a:p>
          <a:p>
            <a:r>
              <a:rPr lang="en-GB" dirty="0"/>
              <a:t>Tabs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954DE-E407-4046-81CE-BA656A56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81" y="1052893"/>
            <a:ext cx="6943308" cy="477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5E757C23-2DFA-1FC4-382C-AA48E7655FF8}"/>
              </a:ext>
            </a:extLst>
          </p:cNvPr>
          <p:cNvSpPr/>
          <p:nvPr/>
        </p:nvSpPr>
        <p:spPr>
          <a:xfrm>
            <a:off x="3399518" y="23574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CE693F55-7CB3-3592-56A8-2F17954F0B40}"/>
              </a:ext>
            </a:extLst>
          </p:cNvPr>
          <p:cNvSpPr/>
          <p:nvPr/>
        </p:nvSpPr>
        <p:spPr>
          <a:xfrm>
            <a:off x="3399518" y="351031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01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Features of HTML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JavaScript and jQuery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</p:spTree>
    <p:extLst>
      <p:ext uri="{BB962C8B-B14F-4D97-AF65-F5344CB8AC3E}">
        <p14:creationId xmlns:p14="http://schemas.microsoft.com/office/powerpoint/2010/main" val="45130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positioning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</p:spPr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Block, inline, inline-block</a:t>
            </a:r>
            <a:endParaRPr lang="en-GB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182880"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display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float, clear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position</a:t>
            </a: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static, absolute, sticky …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overflow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BB3AF0E4-914A-1821-FB82-8AFCA0D37BB9}"/>
              </a:ext>
            </a:extLst>
          </p:cNvPr>
          <p:cNvSpPr/>
          <p:nvPr/>
        </p:nvSpPr>
        <p:spPr>
          <a:xfrm>
            <a:off x="4864523" y="3956259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112DA23C-D966-28E7-13BD-7BB7D8F6503D}"/>
              </a:ext>
            </a:extLst>
          </p:cNvPr>
          <p:cNvSpPr/>
          <p:nvPr/>
        </p:nvSpPr>
        <p:spPr>
          <a:xfrm>
            <a:off x="4881958" y="3018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5" action="ppaction://hlinkfile"/>
            <a:extLst>
              <a:ext uri="{FF2B5EF4-FFF2-40B4-BE49-F238E27FC236}">
                <a16:creationId xmlns:a16="http://schemas.microsoft.com/office/drawing/2014/main" id="{57EF26D8-2FD5-E02C-67E9-25DB95393392}"/>
              </a:ext>
            </a:extLst>
          </p:cNvPr>
          <p:cNvSpPr/>
          <p:nvPr/>
        </p:nvSpPr>
        <p:spPr>
          <a:xfrm>
            <a:off x="4864524" y="134285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142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Revision of the language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Dynamic Events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5302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Selection and iteration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3AA7-680A-4ADE-91E9-0B7B17DCDFCD}"/>
              </a:ext>
            </a:extLst>
          </p:cNvPr>
          <p:cNvSpPr txBox="1"/>
          <p:nvPr/>
        </p:nvSpPr>
        <p:spPr>
          <a:xfrm>
            <a:off x="698091" y="1450539"/>
            <a:ext cx="450317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bigger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==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equal to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less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17A34-8C89-439C-ACF8-47730C5CBD65}"/>
              </a:ext>
            </a:extLst>
          </p:cNvPr>
          <p:cNvSpPr txBox="1"/>
          <p:nvPr/>
        </p:nvSpPr>
        <p:spPr>
          <a:xfrm>
            <a:off x="6253316" y="1479532"/>
            <a:ext cx="403122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0)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console.log(x);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x--;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7AC5-64D9-45FB-BCEB-DCC82DBCB9F9}"/>
              </a:ext>
            </a:extLst>
          </p:cNvPr>
          <p:cNvSpPr txBox="1"/>
          <p:nvPr/>
        </p:nvSpPr>
        <p:spPr>
          <a:xfrm>
            <a:off x="6243484" y="3191921"/>
            <a:ext cx="404105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50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forEach</a:t>
            </a:r>
            <a:r>
              <a:rPr lang="en-GB" dirty="0"/>
              <a:t> and 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F725-C4A1-4A54-BAF7-DED085B0A5EC}"/>
              </a:ext>
            </a:extLst>
          </p:cNvPr>
          <p:cNvSpPr txBox="1"/>
          <p:nvPr/>
        </p:nvSpPr>
        <p:spPr>
          <a:xfrm>
            <a:off x="589936" y="1658713"/>
            <a:ext cx="518159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BCBE-F1EB-4B84-98F4-6C799C3315EF}"/>
              </a:ext>
            </a:extLst>
          </p:cNvPr>
          <p:cNvSpPr txBox="1"/>
          <p:nvPr/>
        </p:nvSpPr>
        <p:spPr>
          <a:xfrm>
            <a:off x="589936" y="3115868"/>
            <a:ext cx="51815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names.push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console.log(names);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72B-260B-4DEC-9773-0E54B39B0100}"/>
              </a:ext>
            </a:extLst>
          </p:cNvPr>
          <p:cNvSpPr txBox="1"/>
          <p:nvPr/>
        </p:nvSpPr>
        <p:spPr>
          <a:xfrm>
            <a:off x="6120601" y="3344988"/>
            <a:ext cx="446874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FB33CF-4D2D-4322-AF46-FC1B3C4ED08F}"/>
              </a:ext>
            </a:extLst>
          </p:cNvPr>
          <p:cNvSpPr/>
          <p:nvPr/>
        </p:nvSpPr>
        <p:spPr>
          <a:xfrm>
            <a:off x="5673212" y="3323302"/>
            <a:ext cx="349067" cy="32446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2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4F2BB-C917-4A62-A826-F654C7946E2B}"/>
              </a:ext>
            </a:extLst>
          </p:cNvPr>
          <p:cNvSpPr txBox="1"/>
          <p:nvPr/>
        </p:nvSpPr>
        <p:spPr>
          <a:xfrm>
            <a:off x="3116825" y="1754398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94E0-0DA3-43D7-A2AF-16E187615DF4}"/>
              </a:ext>
            </a:extLst>
          </p:cNvPr>
          <p:cNvSpPr txBox="1"/>
          <p:nvPr/>
        </p:nvSpPr>
        <p:spPr>
          <a:xfrm>
            <a:off x="3106992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54399-F18F-43BD-B875-92B236B510D5}"/>
              </a:ext>
            </a:extLst>
          </p:cNvPr>
          <p:cNvSpPr txBox="1"/>
          <p:nvPr/>
        </p:nvSpPr>
        <p:spPr>
          <a:xfrm>
            <a:off x="3116824" y="4247720"/>
            <a:ext cx="335771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(a, b)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B189-D270-4AE9-9BDB-81E875D6A3C5}"/>
              </a:ext>
            </a:extLst>
          </p:cNvPr>
          <p:cNvSpPr txBox="1"/>
          <p:nvPr/>
        </p:nvSpPr>
        <p:spPr>
          <a:xfrm>
            <a:off x="648929" y="1995948"/>
            <a:ext cx="1956619" cy="14330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2400" b="1" dirty="0"/>
              <a:t>3 ways to define a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19235-618A-43F3-906D-3DC0D74A3DB7}"/>
              </a:ext>
            </a:extLst>
          </p:cNvPr>
          <p:cNvSpPr txBox="1"/>
          <p:nvPr/>
        </p:nvSpPr>
        <p:spPr>
          <a:xfrm>
            <a:off x="7261123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 = add(1, 2);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console.log(result);</a:t>
            </a:r>
          </a:p>
          <a:p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5CF09-6C8C-46F7-96D9-4479EA2BDD39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58116" y="2433582"/>
            <a:ext cx="703007" cy="10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84F66-5230-48D1-9CCC-2EF31250B6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67949" y="3462724"/>
            <a:ext cx="69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F16F6-B9A1-4AF4-9DDA-52F057B0BD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97444" y="3462724"/>
            <a:ext cx="663679" cy="100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6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DOM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FDF55-EE2B-4CC3-AEC9-09C42FA4D637}"/>
              </a:ext>
            </a:extLst>
          </p:cNvPr>
          <p:cNvSpPr txBox="1"/>
          <p:nvPr/>
        </p:nvSpPr>
        <p:spPr>
          <a:xfrm>
            <a:off x="334490" y="1368256"/>
            <a:ext cx="4198182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0B986-CFE9-4237-B810-6C9F4B6631DC}"/>
              </a:ext>
            </a:extLst>
          </p:cNvPr>
          <p:cNvSpPr txBox="1"/>
          <p:nvPr/>
        </p:nvSpPr>
        <p:spPr>
          <a:xfrm>
            <a:off x="321607" y="3520960"/>
            <a:ext cx="694443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'drink'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document.getElementsByClassName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2C11-CDC4-4C97-990F-FF30793F32C1}"/>
              </a:ext>
            </a:extLst>
          </p:cNvPr>
          <p:cNvSpPr txBox="1"/>
          <p:nvPr/>
        </p:nvSpPr>
        <p:spPr>
          <a:xfrm>
            <a:off x="321607" y="5203095"/>
            <a:ext cx="720006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'[name=drink]'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D595E-439D-48FC-8AA1-59C02279ECD7}"/>
              </a:ext>
            </a:extLst>
          </p:cNvPr>
          <p:cNvSpPr txBox="1"/>
          <p:nvPr/>
        </p:nvSpPr>
        <p:spPr>
          <a:xfrm>
            <a:off x="7908000" y="3520960"/>
            <a:ext cx="349742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info.innerHTML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drinks[0].checked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E7EFC-022A-4083-8699-3613B9D2E6B9}"/>
              </a:ext>
            </a:extLst>
          </p:cNvPr>
          <p:cNvSpPr/>
          <p:nvPr/>
        </p:nvSpPr>
        <p:spPr>
          <a:xfrm>
            <a:off x="314631" y="4832019"/>
            <a:ext cx="2723535" cy="371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Using </a:t>
            </a:r>
            <a:r>
              <a:rPr lang="en-GB" b="1" dirty="0" err="1"/>
              <a:t>querySelector</a:t>
            </a:r>
            <a:endParaRPr lang="en-GB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2BC2-3E59-4F71-8146-EFEDD9FAE532}"/>
              </a:ext>
            </a:extLst>
          </p:cNvPr>
          <p:cNvCxnSpPr/>
          <p:nvPr/>
        </p:nvCxnSpPr>
        <p:spPr>
          <a:xfrm>
            <a:off x="7344697" y="3893574"/>
            <a:ext cx="56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1B8F8C-FCEC-44AD-B47E-EFB6CCF51565}"/>
              </a:ext>
            </a:extLst>
          </p:cNvPr>
          <p:cNvCxnSpPr>
            <a:cxnSpLocks/>
          </p:cNvCxnSpPr>
          <p:nvPr/>
        </p:nvCxnSpPr>
        <p:spPr>
          <a:xfrm flipV="1">
            <a:off x="7089058" y="4444290"/>
            <a:ext cx="818664" cy="7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DOM elements – creating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3B3E0-D5B2-454D-B7D8-46DFE863655E}"/>
              </a:ext>
            </a:extLst>
          </p:cNvPr>
          <p:cNvSpPr txBox="1"/>
          <p:nvPr/>
        </p:nvSpPr>
        <p:spPr>
          <a:xfrm>
            <a:off x="9114503" y="2153265"/>
            <a:ext cx="1720645" cy="1474838"/>
          </a:xfrm>
          <a:prstGeom prst="rect">
            <a:avLst/>
          </a:prstGeom>
          <a:gradFill>
            <a:gsLst>
              <a:gs pos="800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 anchor="t" anchorCtr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GB" b="1" dirty="0"/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Mike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Bob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Linda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66B80-35ED-4BCD-AB32-A9804D83D767}"/>
              </a:ext>
            </a:extLst>
          </p:cNvPr>
          <p:cNvSpPr txBox="1"/>
          <p:nvPr/>
        </p:nvSpPr>
        <p:spPr>
          <a:xfrm>
            <a:off x="341271" y="1386116"/>
            <a:ext cx="6964097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="students"&gt;&lt;/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'students'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=&gt; {</a:t>
            </a:r>
          </a:p>
          <a:p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E86EEF4A-58F5-D338-887D-85BD1CDE06E4}"/>
              </a:ext>
            </a:extLst>
          </p:cNvPr>
          <p:cNvSpPr/>
          <p:nvPr/>
        </p:nvSpPr>
        <p:spPr>
          <a:xfrm>
            <a:off x="8178011" y="521861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422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Adding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FF8D1-4868-48B7-912C-FC932E9E565B}"/>
              </a:ext>
            </a:extLst>
          </p:cNvPr>
          <p:cNvSpPr txBox="1"/>
          <p:nvPr/>
        </p:nvSpPr>
        <p:spPr>
          <a:xfrm>
            <a:off x="1400838" y="1342906"/>
            <a:ext cx="9380576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'Jonathan'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'Christopher'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'Kimberly'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'Lorenzo'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"li"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a.href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"http://qa.somee.com/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details.aspx?name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names[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document.createTextNode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(names[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li.addEventListener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mousemove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(e) =&gt;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Oval 5">
            <a:hlinkClick r:id="rId3" action="ppaction://hlinkfile"/>
            <a:extLst>
              <a:ext uri="{FF2B5EF4-FFF2-40B4-BE49-F238E27FC236}">
                <a16:creationId xmlns:a16="http://schemas.microsoft.com/office/drawing/2014/main" id="{F007666C-71CE-9DC3-6552-BE8DECB27BDA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282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"1px solid red";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</a:t>
            </a:r>
            <a:r>
              <a:rPr lang="en-GB" sz="16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classList.add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6B39E-4277-4DA5-A5CB-9950B853F874}"/>
              </a:ext>
            </a:extLst>
          </p:cNvPr>
          <p:cNvSpPr txBox="1"/>
          <p:nvPr/>
        </p:nvSpPr>
        <p:spPr>
          <a:xfrm>
            <a:off x="5172102" y="2137095"/>
            <a:ext cx="2051658" cy="116955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mystyle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201D-D039-4454-A778-4426D6B953CC}"/>
              </a:ext>
            </a:extLst>
          </p:cNvPr>
          <p:cNvSpPr txBox="1"/>
          <p:nvPr/>
        </p:nvSpPr>
        <p:spPr>
          <a:xfrm>
            <a:off x="486440" y="3486680"/>
            <a:ext cx="4649086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div1 = document.getElementById(</a:t>
            </a:r>
            <a:r>
              <a:rPr lang="nn-NO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'div1'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width: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'150px'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height: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padding: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'5px'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css.border = </a:t>
            </a:r>
            <a:r>
              <a:rPr lang="da-DK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'2px dashed red'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(div1.style,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B000A-CE23-405A-9692-24803277840E}"/>
              </a:ext>
            </a:extLst>
          </p:cNvPr>
          <p:cNvCxnSpPr>
            <a:cxnSpLocks/>
          </p:cNvCxnSpPr>
          <p:nvPr/>
        </p:nvCxnSpPr>
        <p:spPr>
          <a:xfrm flipH="1">
            <a:off x="4357636" y="2721869"/>
            <a:ext cx="813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02D82B-5277-4340-A70E-575028CE2297}"/>
              </a:ext>
            </a:extLst>
          </p:cNvPr>
          <p:cNvSpPr/>
          <p:nvPr/>
        </p:nvSpPr>
        <p:spPr>
          <a:xfrm>
            <a:off x="5074920" y="1335024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1C6570-56A9-4519-97AA-FCD1B0CA115E}"/>
              </a:ext>
            </a:extLst>
          </p:cNvPr>
          <p:cNvSpPr/>
          <p:nvPr/>
        </p:nvSpPr>
        <p:spPr>
          <a:xfrm>
            <a:off x="3965448" y="1844040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9789C-2487-428B-AAC5-11724676052A}"/>
              </a:ext>
            </a:extLst>
          </p:cNvPr>
          <p:cNvSpPr/>
          <p:nvPr/>
        </p:nvSpPr>
        <p:spPr>
          <a:xfrm>
            <a:off x="4675632" y="2563368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0290A4-C10F-424B-8152-F1C9A25A3AB0}"/>
              </a:ext>
            </a:extLst>
          </p:cNvPr>
          <p:cNvSpPr/>
          <p:nvPr/>
        </p:nvSpPr>
        <p:spPr>
          <a:xfrm>
            <a:off x="2782824" y="4181856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7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global,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13590" y="1161412"/>
            <a:ext cx="1055920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glob = 100;             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becomes global when the function is called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VAT = 0.2;      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and value cannot change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// … some code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VAT = 0.15;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Assignment to constant variable.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D73BA01D-829A-44D9-9429-B30DCE451CF6}"/>
              </a:ext>
            </a:extLst>
          </p:cNvPr>
          <p:cNvSpPr/>
          <p:nvPr/>
        </p:nvSpPr>
        <p:spPr>
          <a:xfrm>
            <a:off x="3205657" y="3090038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DF827-E032-43C6-8215-69884BA30D4D}"/>
              </a:ext>
            </a:extLst>
          </p:cNvPr>
          <p:cNvSpPr txBox="1"/>
          <p:nvPr/>
        </p:nvSpPr>
        <p:spPr>
          <a:xfrm>
            <a:off x="429358" y="4183129"/>
            <a:ext cx="1054344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console.log(glob);	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</a:t>
            </a:r>
            <a:r>
              <a:rPr lang="en-GB" sz="1800">
                <a:solidFill>
                  <a:srgbClr val="000000"/>
                </a:solidFill>
                <a:latin typeface="Consolas" panose="020B0609020204030204" pitchFamily="49" charset="0"/>
              </a:rPr>
              <a:t>log(VAT);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VAT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51F8B-C74A-4DD7-834A-D154407AA3F0}"/>
              </a:ext>
            </a:extLst>
          </p:cNvPr>
          <p:cNvSpPr/>
          <p:nvPr/>
        </p:nvSpPr>
        <p:spPr>
          <a:xfrm>
            <a:off x="3231932" y="5449601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page  (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GB" sz="2800" dirty="0"/>
              <a:t>ypertext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800" dirty="0"/>
              <a:t>arkup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sz="2800" dirty="0"/>
              <a:t>anguage)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3F18-9A57-48FB-9F81-38AFD43FABE6}"/>
              </a:ext>
            </a:extLst>
          </p:cNvPr>
          <p:cNvSpPr txBox="1"/>
          <p:nvPr/>
        </p:nvSpPr>
        <p:spPr>
          <a:xfrm>
            <a:off x="665251" y="1482317"/>
            <a:ext cx="96397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94CB837-CB58-487A-9B1A-3AA2AD7D7FFC}"/>
              </a:ext>
            </a:extLst>
          </p:cNvPr>
          <p:cNvSpPr/>
          <p:nvPr/>
        </p:nvSpPr>
        <p:spPr>
          <a:xfrm>
            <a:off x="3456138" y="1383196"/>
            <a:ext cx="4439164" cy="555157"/>
          </a:xfrm>
          <a:prstGeom prst="borderCallout1">
            <a:avLst>
              <a:gd name="adj1" fmla="val 50893"/>
              <a:gd name="adj2" fmla="val -505"/>
              <a:gd name="adj3" fmla="val 50699"/>
              <a:gd name="adj4" fmla="val -16334"/>
            </a:avLst>
          </a:prstGeom>
          <a:solidFill>
            <a:schemeClr val="bg2">
              <a:lumMod val="95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nformation to the browser to ensure </a:t>
            </a:r>
            <a:r>
              <a:rPr lang="en-GB" sz="14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web page is parsed the same way by different web browsers</a:t>
            </a:r>
            <a:endParaRPr lang="en-GB" sz="1400" b="1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69AE4D4-41F1-4697-8498-A7586FD1F3CF}"/>
              </a:ext>
            </a:extLst>
          </p:cNvPr>
          <p:cNvSpPr/>
          <p:nvPr/>
        </p:nvSpPr>
        <p:spPr>
          <a:xfrm>
            <a:off x="7897949" y="3334677"/>
            <a:ext cx="3340322" cy="452197"/>
          </a:xfrm>
          <a:prstGeom prst="borderCallout1">
            <a:avLst>
              <a:gd name="adj1" fmla="val 52602"/>
              <a:gd name="adj2" fmla="val 1"/>
              <a:gd name="adj3" fmla="val -60637"/>
              <a:gd name="adj4" fmla="val -9081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display for the user’s viewport</a:t>
            </a:r>
            <a:endParaRPr lang="en-GB" sz="1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9B05585-8233-452A-B86C-F6073F6B39DA}"/>
              </a:ext>
            </a:extLst>
          </p:cNvPr>
          <p:cNvSpPr/>
          <p:nvPr/>
        </p:nvSpPr>
        <p:spPr>
          <a:xfrm>
            <a:off x="3879150" y="4042986"/>
            <a:ext cx="2747905" cy="371694"/>
          </a:xfrm>
          <a:prstGeom prst="borderCallout1">
            <a:avLst>
              <a:gd name="adj1" fmla="val 50893"/>
              <a:gd name="adj2" fmla="val -505"/>
              <a:gd name="adj3" fmla="val -42128"/>
              <a:gd name="adj4" fmla="val -14300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in a separate files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8D976-12AB-4347-AC14-305B82A74B11}"/>
              </a:ext>
            </a:extLst>
          </p:cNvPr>
          <p:cNvSpPr txBox="1"/>
          <p:nvPr/>
        </p:nvSpPr>
        <p:spPr>
          <a:xfrm>
            <a:off x="337091" y="5778132"/>
            <a:ext cx="113549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older documents (like HTML 4 or XHTML), the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refers to a DTD (Document Type Definition).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4.01: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XHTML 1.1: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XHTML 1.1//EN" "http://www.w3.org/TR/xhtml11/DTD/xhtml11.dtd"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B27D-57DB-4C44-B11D-B128F2BF2205}"/>
              </a:ext>
            </a:extLst>
          </p:cNvPr>
          <p:cNvSpPr txBox="1"/>
          <p:nvPr/>
        </p:nvSpPr>
        <p:spPr>
          <a:xfrm>
            <a:off x="1178585" y="3202099"/>
            <a:ext cx="5104228" cy="584775"/>
          </a:xfrm>
          <a:prstGeom prst="rect">
            <a:avLst/>
          </a:prstGeom>
          <a:noFill/>
          <a:ln w="9525">
            <a:solidFill>
              <a:schemeClr val="accent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="qaScript.js"&gt;&lt;/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="qaStyle.css"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2261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var, 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45123" y="1150902"/>
            <a:ext cx="1114778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10;           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function scope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q = 2;            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(see for loop)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   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scope of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is within the for loop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  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= q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   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following lines have access to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total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console.log(total);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	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is not defined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496-FE83-4739-92B7-AEE11E177A47}"/>
              </a:ext>
            </a:extLst>
          </p:cNvPr>
          <p:cNvSpPr txBox="1"/>
          <p:nvPr/>
        </p:nvSpPr>
        <p:spPr>
          <a:xfrm>
            <a:off x="5737590" y="5477467"/>
            <a:ext cx="588685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R</a:t>
            </a:r>
            <a:r>
              <a:rPr lang="en-GB" sz="1800" b="1" dirty="0">
                <a:latin typeface="Consolas" panose="020B0609020204030204" pitchFamily="49" charset="0"/>
              </a:rPr>
              <a:t>ecommendations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1- use </a:t>
            </a:r>
            <a:r>
              <a:rPr lang="en-GB" sz="1800" b="1" dirty="0">
                <a:latin typeface="Consolas" panose="020B0609020204030204" pitchFamily="49" charset="0"/>
              </a:rPr>
              <a:t>const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if value should not be change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2- use </a:t>
            </a:r>
            <a:r>
              <a:rPr lang="en-GB" sz="1800" b="1" dirty="0">
                <a:latin typeface="Consolas" panose="020B0609020204030204" pitchFamily="49" charset="0"/>
              </a:rPr>
              <a:t>let 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to limit scope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3- do not use </a:t>
            </a:r>
            <a:r>
              <a:rPr lang="en-GB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global variables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GB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7BB1F3C-AD41-49B9-B994-8FE713C20A26}"/>
              </a:ext>
            </a:extLst>
          </p:cNvPr>
          <p:cNvSpPr/>
          <p:nvPr/>
        </p:nvSpPr>
        <p:spPr>
          <a:xfrm>
            <a:off x="3909848" y="3647083"/>
            <a:ext cx="483475" cy="34684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CFD59-9175-4749-9330-4523847C0539}"/>
              </a:ext>
            </a:extLst>
          </p:cNvPr>
          <p:cNvSpPr txBox="1"/>
          <p:nvPr/>
        </p:nvSpPr>
        <p:spPr>
          <a:xfrm>
            <a:off x="445123" y="4385395"/>
            <a:ext cx="111477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console.log(p);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p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console.log(q);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q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61CA4-5069-0F89-FB32-61983D146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OO in JavaScript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B988F-A958-5E70-8833-2E32D404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AB58B-6ABA-EBA2-A925-DCBB1E2FD8CE}"/>
              </a:ext>
            </a:extLst>
          </p:cNvPr>
          <p:cNvSpPr txBox="1"/>
          <p:nvPr/>
        </p:nvSpPr>
        <p:spPr>
          <a:xfrm>
            <a:off x="462116" y="1169301"/>
            <a:ext cx="10019072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age, stream)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stream;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`Name: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Age: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Stream: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42134-E478-7850-26CB-20C25450C4E0}"/>
              </a:ext>
            </a:extLst>
          </p:cNvPr>
          <p:cNvSpPr txBox="1"/>
          <p:nvPr/>
        </p:nvSpPr>
        <p:spPr>
          <a:xfrm>
            <a:off x="462115" y="439377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console.log(stu1.getInfo());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89D6-0BD4-BE4D-4670-54AD9B39DD9C}"/>
              </a:ext>
            </a:extLst>
          </p:cNvPr>
          <p:cNvSpPr txBox="1"/>
          <p:nvPr/>
        </p:nvSpPr>
        <p:spPr>
          <a:xfrm>
            <a:off x="462116" y="521324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stu1.company =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'QA'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console.log(stu1.company);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D9FE7-5D68-14D4-09B1-EF50F3D12164}"/>
              </a:ext>
            </a:extLst>
          </p:cNvPr>
          <p:cNvSpPr txBox="1"/>
          <p:nvPr/>
        </p:nvSpPr>
        <p:spPr>
          <a:xfrm>
            <a:off x="6695767" y="4532275"/>
            <a:ext cx="4139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GB" sz="1600" b="1" dirty="0" err="1"/>
              <a:t>:Mike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GB" sz="1600" b="1" dirty="0"/>
              <a:t>:21, </a:t>
            </a:r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Stream</a:t>
            </a:r>
            <a:r>
              <a:rPr lang="en-GB" sz="1600" b="1" dirty="0" err="1"/>
              <a:t>:Software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427B-3306-F044-8163-79AC654D1FB7}"/>
              </a:ext>
            </a:extLst>
          </p:cNvPr>
          <p:cNvSpPr txBox="1"/>
          <p:nvPr/>
        </p:nvSpPr>
        <p:spPr>
          <a:xfrm>
            <a:off x="6695766" y="5448425"/>
            <a:ext cx="5346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QA</a:t>
            </a:r>
          </a:p>
        </p:txBody>
      </p:sp>
      <p:sp>
        <p:nvSpPr>
          <p:cNvPr id="11" name="Oval 10">
            <a:hlinkClick r:id="rId2" action="ppaction://hlinkfile"/>
            <a:extLst>
              <a:ext uri="{FF2B5EF4-FFF2-40B4-BE49-F238E27FC236}">
                <a16:creationId xmlns:a16="http://schemas.microsoft.com/office/drawing/2014/main" id="{B5C4A735-243A-82CD-32D4-9D04DC25C4F3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2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FF97B-823F-A5BB-365B-B688B378B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</a:t>
            </a:r>
            <a:r>
              <a:rPr lang="en-GB" dirty="0" err="1"/>
              <a:t>stringify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029FF-7DC9-E488-192F-8127BEC6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4752-4A09-F37E-535F-D84CA221AB12}"/>
              </a:ext>
            </a:extLst>
          </p:cNvPr>
          <p:cNvSpPr txBox="1"/>
          <p:nvPr/>
        </p:nvSpPr>
        <p:spPr>
          <a:xfrm>
            <a:off x="382061" y="1552037"/>
            <a:ext cx="618588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(stu1));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E8EDA-3AF9-654F-AB30-BBA1FB891EDD}"/>
              </a:ext>
            </a:extLst>
          </p:cNvPr>
          <p:cNvSpPr txBox="1"/>
          <p:nvPr/>
        </p:nvSpPr>
        <p:spPr>
          <a:xfrm>
            <a:off x="639094" y="2298486"/>
            <a:ext cx="57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{"name":"Mike","age":21,"stream":"Software"}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5496-9AA5-7CC1-10EA-0820748DD9C2}"/>
              </a:ext>
            </a:extLst>
          </p:cNvPr>
          <p:cNvSpPr txBox="1"/>
          <p:nvPr/>
        </p:nvSpPr>
        <p:spPr>
          <a:xfrm>
            <a:off x="382060" y="3203224"/>
            <a:ext cx="7306765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stu2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19,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'Web'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stu3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28,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'Testing'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[stu1, stu2, stu3];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BD4C0-E93D-3D55-B30D-59479AE59C86}"/>
              </a:ext>
            </a:extLst>
          </p:cNvPr>
          <p:cNvSpPr txBox="1"/>
          <p:nvPr/>
        </p:nvSpPr>
        <p:spPr>
          <a:xfrm>
            <a:off x="382060" y="4982797"/>
            <a:ext cx="111792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[{"name":"Mike","age":21,"stream":"Software"},{"name":"Linda","age":19,"stream":"Web"},{"name":"Bob","age":28,"stream":"Testing"}]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0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6DB79-7940-4ACB-F784-E6116CB23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parse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E892B-76FF-C0E4-3812-A75944D8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0BEC-B8D2-862D-6960-EF6C20F6C44D}"/>
              </a:ext>
            </a:extLst>
          </p:cNvPr>
          <p:cNvSpPr txBox="1"/>
          <p:nvPr/>
        </p:nvSpPr>
        <p:spPr>
          <a:xfrm>
            <a:off x="550606" y="1521060"/>
            <a:ext cx="11257217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`[{"name":"Mike","age":21,"stream":"Software"},{"name":"Linda","age":19,"stream":"Web"},{"name":"Bob","age":28,"stream":"Testing"}]`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console.log(stu.name));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BF366-EA36-4E9C-39EC-93D2BA79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52" y="4046744"/>
            <a:ext cx="29813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67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Install the environment for creating a React app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Explore the folder structure of a React app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 a "Hello World" page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 the page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507993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BDA200-C4D7-4F8E-AB92-9564B553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ReactJS?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D81F8-5EC8-4CD1-AE56-E37D59C0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declarative. </a:t>
            </a: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You write some code and React creates the complex JavaScript</a:t>
            </a:r>
            <a:endParaRPr lang="en-GB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simple to create, run, debug and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component based. Each can have its own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Is great for creating single-page applications</a:t>
            </a:r>
            <a:endParaRPr lang="en-GB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Supports server-side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extensive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fast. Creates extensive client-side JavaScript to minimise constant chat with the server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Is easy to learn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And the best thing about it is  that </a:t>
            </a:r>
            <a:r>
              <a:rPr lang="en-GB" b="1" dirty="0">
                <a:solidFill>
                  <a:srgbClr val="212121"/>
                </a:solidFill>
                <a:latin typeface="open sans" panose="020B0606030504020204" pitchFamily="34" charset="0"/>
              </a:rPr>
              <a:t>40%</a:t>
            </a: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 of the dev market is using React</a:t>
            </a:r>
            <a:endParaRPr lang="en-GB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A1172D-D041-4474-ADF6-3B159DC6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627" y="1154911"/>
            <a:ext cx="1862751" cy="1726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249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BDA200-C4D7-4F8E-AB92-9564B553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installing the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D81F8-5EC8-4CD1-AE56-E37D59C0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GB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Install Node</a:t>
            </a:r>
            <a:br>
              <a:rPr lang="en-GB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see: </a:t>
            </a: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  <a:hlinkClick r:id="rId2"/>
              </a:rPr>
              <a:t>https://nodejs.org/en/download/</a:t>
            </a:r>
            <a:b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GB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1" dirty="0">
                <a:solidFill>
                  <a:srgbClr val="212121"/>
                </a:solidFill>
                <a:latin typeface="open sans" panose="020B0606030504020204" pitchFamily="34" charset="0"/>
              </a:rPr>
              <a:t>Install NPX </a:t>
            </a: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(Node Package Execute)</a:t>
            </a:r>
            <a:b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Open a command window and type:  </a:t>
            </a:r>
            <a:r>
              <a:rPr lang="en-GB" sz="2400" b="1" dirty="0" err="1">
                <a:effectLst/>
                <a:latin typeface="Calibri" panose="020F0502020204030204" pitchFamily="34" charset="0"/>
              </a:rPr>
              <a:t>npm</a:t>
            </a:r>
            <a:r>
              <a:rPr lang="en-GB" sz="2400" b="1" dirty="0">
                <a:effectLst/>
                <a:latin typeface="Calibri" panose="020F0502020204030204" pitchFamily="34" charset="0"/>
              </a:rPr>
              <a:t> install -g </a:t>
            </a:r>
            <a:r>
              <a:rPr lang="en-GB" sz="2400" b="1" dirty="0" err="1">
                <a:effectLst/>
                <a:latin typeface="Calibri" panose="020F0502020204030204" pitchFamily="34" charset="0"/>
              </a:rPr>
              <a:t>npx</a:t>
            </a:r>
            <a:endParaRPr lang="en-GB" sz="2400" b="1" dirty="0">
              <a:effectLst/>
              <a:latin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GB" sz="2400" b="1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400" b="1" dirty="0">
                <a:solidFill>
                  <a:srgbClr val="212121"/>
                </a:solidFill>
                <a:latin typeface="open sans" panose="020B0606030504020204" pitchFamily="34" charset="0"/>
              </a:rPr>
              <a:t>Install Visual Studio code</a:t>
            </a:r>
            <a:br>
              <a:rPr lang="en-GB" sz="2400" dirty="0">
                <a:solidFill>
                  <a:srgbClr val="212121"/>
                </a:solidFill>
                <a:latin typeface="open sans" panose="020B0606030504020204" pitchFamily="34" charset="0"/>
              </a:rPr>
            </a:br>
            <a:r>
              <a:rPr lang="en-GB" sz="2400" dirty="0">
                <a:solidFill>
                  <a:srgbClr val="212121"/>
                </a:solidFill>
                <a:latin typeface="open sans" panose="020B0606030504020204" pitchFamily="34" charset="0"/>
              </a:rPr>
              <a:t>You can use any editor you like, but the </a:t>
            </a:r>
            <a:br>
              <a:rPr lang="en-GB" sz="2400" dirty="0">
                <a:solidFill>
                  <a:srgbClr val="212121"/>
                </a:solidFill>
                <a:latin typeface="open sans" panose="020B0606030504020204" pitchFamily="34" charset="0"/>
              </a:rPr>
            </a:br>
            <a:r>
              <a:rPr lang="en-GB" sz="2400" dirty="0">
                <a:solidFill>
                  <a:srgbClr val="212121"/>
                </a:solidFill>
                <a:latin typeface="open sans" panose="020B0606030504020204" pitchFamily="34" charset="0"/>
              </a:rPr>
              <a:t>lab instructions are based on vs-code</a:t>
            </a:r>
            <a:endParaRPr lang="en-GB" sz="2400" b="1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algn="l"/>
            <a:endParaRPr lang="en-GB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	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F07C2-9226-44CB-A0AA-3956A4B7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34" y="1368256"/>
            <a:ext cx="2641191" cy="167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35D69A-5806-40A6-BC7D-04D01CC4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68" y="3962399"/>
            <a:ext cx="1425686" cy="142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91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BDA200-C4D7-4F8E-AB92-9564B553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React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D81F8-5EC8-4CD1-AE56-E37D59C0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Open a </a:t>
            </a:r>
            <a:r>
              <a:rPr lang="en-GB" b="1" dirty="0">
                <a:solidFill>
                  <a:srgbClr val="212121"/>
                </a:solidFill>
                <a:latin typeface="open sans" panose="020B0606030504020204" pitchFamily="34" charset="0"/>
              </a:rPr>
              <a:t>Command Window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Navigate to the folder in which you wish to put you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Decide what your application name should be (such as </a:t>
            </a:r>
            <a:r>
              <a:rPr lang="en-GB" b="1" dirty="0" err="1">
                <a:solidFill>
                  <a:srgbClr val="7E007C"/>
                </a:solidFill>
                <a:latin typeface="open sans" panose="020B0606030504020204" pitchFamily="34" charset="0"/>
              </a:rPr>
              <a:t>todo_app</a:t>
            </a: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)</a:t>
            </a:r>
            <a:b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The name should not have any capital letters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Type   </a:t>
            </a:r>
            <a:r>
              <a:rPr lang="en-GB" sz="2400" b="1" dirty="0" err="1">
                <a:solidFill>
                  <a:srgbClr val="C00000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</a:rPr>
              <a:t>npx</a:t>
            </a:r>
            <a:r>
              <a:rPr lang="en-GB" sz="2400" b="1" dirty="0">
                <a:effectLst/>
                <a:highlight>
                  <a:srgbClr val="F3F3F3"/>
                </a:highlight>
                <a:latin typeface="Calibri" panose="020F0502020204030204" pitchFamily="34" charset="0"/>
              </a:rPr>
              <a:t>   create-react-app   </a:t>
            </a:r>
            <a:r>
              <a:rPr lang="en-GB" sz="2400" b="1" dirty="0" err="1">
                <a:solidFill>
                  <a:srgbClr val="7E007C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</a:rPr>
              <a:t>todo_app</a:t>
            </a:r>
            <a:r>
              <a:rPr lang="en-GB" sz="2400" dirty="0">
                <a:solidFill>
                  <a:srgbClr val="7E007C"/>
                </a:solidFill>
                <a:highlight>
                  <a:srgbClr val="C0C0C0"/>
                </a:highlight>
                <a:latin typeface="open sans" panose="020B0606030504020204" pitchFamily="34" charset="0"/>
              </a:rPr>
              <a:t> </a:t>
            </a:r>
            <a:br>
              <a:rPr lang="en-GB" sz="2400" dirty="0">
                <a:solidFill>
                  <a:srgbClr val="7E007C"/>
                </a:solidFill>
                <a:highlight>
                  <a:srgbClr val="C0C0C0"/>
                </a:highlight>
                <a:latin typeface="open sans" panose="020B0606030504020204" pitchFamily="34" charset="0"/>
              </a:rPr>
            </a:br>
            <a:endParaRPr lang="en-GB" sz="2400" dirty="0">
              <a:solidFill>
                <a:srgbClr val="212121"/>
              </a:solidFill>
              <a:highlight>
                <a:srgbClr val="C0C0C0"/>
              </a:highlight>
              <a:latin typeface="open sans" panose="020B06060305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Change directory to your app's folder   </a:t>
            </a:r>
            <a:r>
              <a:rPr lang="en-GB" sz="2400" b="1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cd</a:t>
            </a:r>
            <a:r>
              <a:rPr lang="en-GB" sz="2400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 </a:t>
            </a:r>
            <a:r>
              <a:rPr lang="en-GB" sz="2400" b="1" dirty="0" err="1">
                <a:solidFill>
                  <a:srgbClr val="7E007C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</a:rPr>
              <a:t>todo_app</a:t>
            </a:r>
            <a:br>
              <a:rPr lang="en-GB" sz="2400" b="1" dirty="0">
                <a:solidFill>
                  <a:srgbClr val="7E007C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</a:rPr>
            </a:br>
            <a:endParaRPr lang="en-GB" sz="2400" dirty="0">
              <a:solidFill>
                <a:srgbClr val="212121"/>
              </a:solidFill>
              <a:highlight>
                <a:srgbClr val="C0C0C0"/>
              </a:highlight>
              <a:latin typeface="open sans" panose="020B0606030504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Open the code in vs-code by typing </a:t>
            </a:r>
            <a:r>
              <a:rPr lang="en-GB" sz="2400" b="1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code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Best start a new Command Window withing vs-code (</a:t>
            </a:r>
            <a:r>
              <a:rPr lang="en-GB" sz="2400" b="1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type Ctrl-'</a:t>
            </a: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Run your code and display your app in your default browser by typing  </a:t>
            </a:r>
            <a:r>
              <a:rPr lang="en-GB" sz="2400" b="1" dirty="0" err="1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npm</a:t>
            </a:r>
            <a:r>
              <a:rPr lang="en-GB" sz="2400" b="1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 start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olidFill>
                  <a:srgbClr val="212121"/>
                </a:solidFill>
                <a:latin typeface="open sans" panose="020B0606030504020204" pitchFamily="34" charset="0"/>
              </a:rPr>
              <a:t>You can now edit your code and view changes in the browser</a:t>
            </a:r>
            <a:endParaRPr lang="en-GB" b="1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endParaRPr lang="en-GB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78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FFBC0-40FC-47D6-B29E-2A18FF68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D66B7-4274-4073-ADE6-C6167AD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DD6F-F8A4-4C99-89F3-905864CF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new React app called </a:t>
            </a:r>
            <a:r>
              <a:rPr lang="en-GB" b="1" dirty="0" err="1"/>
              <a:t>todo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dirty="0"/>
              <a:t>Use the instructions in the previous slides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will examine the folders and their content </a:t>
            </a:r>
            <a:br>
              <a:rPr lang="en-GB" dirty="0"/>
            </a:br>
            <a:r>
              <a:rPr lang="en-GB" dirty="0"/>
              <a:t>during the classroom session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4E020-DAD2-4D02-A06A-1B34C0F0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76" y="1345567"/>
            <a:ext cx="2605843" cy="480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32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BFFBC0-40FC-47D6-B29E-2A18FF68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D66B7-4274-4073-ADE6-C6167AD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DD6F-F8A4-4C99-89F3-905864CF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Open App.js (</a:t>
            </a:r>
            <a:r>
              <a:rPr lang="en-GB" b="1" dirty="0" err="1"/>
              <a:t>src</a:t>
            </a:r>
            <a:r>
              <a:rPr lang="en-GB" dirty="0"/>
              <a:t> folder) </a:t>
            </a:r>
            <a:br>
              <a:rPr lang="en-GB" dirty="0"/>
            </a:br>
            <a:r>
              <a:rPr lang="en-GB" dirty="0"/>
              <a:t>and edit the contents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Edit App.css file to style the &lt;</a:t>
            </a:r>
            <a:r>
              <a:rPr lang="en-GB" b="1" dirty="0"/>
              <a:t>h1&gt;</a:t>
            </a:r>
            <a:r>
              <a:rPr lang="en-GB" dirty="0"/>
              <a:t> tag. Add this text: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Run your app by going to the command Window in vs-code and by typing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38FEA-83E5-4DDD-8E87-54707806984B}"/>
              </a:ext>
            </a:extLst>
          </p:cNvPr>
          <p:cNvSpPr txBox="1"/>
          <p:nvPr/>
        </p:nvSpPr>
        <p:spPr>
          <a:xfrm>
            <a:off x="4156294" y="1180194"/>
            <a:ext cx="354944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'./App.css'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App()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555555"/>
                </a:solidFill>
                <a:latin typeface="Consolas" panose="020B0609020204030204" pitchFamily="49" charset="0"/>
              </a:rPr>
              <a:t>            Hello World!</a:t>
            </a:r>
          </a:p>
          <a:p>
            <a:r>
              <a:rPr lang="en-GB" sz="1800" b="1" dirty="0">
                <a:solidFill>
                  <a:srgbClr val="555555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App;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68CBB-3AFF-4AA6-8C0A-6D96B8AE85BC}"/>
              </a:ext>
            </a:extLst>
          </p:cNvPr>
          <p:cNvSpPr txBox="1"/>
          <p:nvPr/>
        </p:nvSpPr>
        <p:spPr>
          <a:xfrm>
            <a:off x="7396711" y="4365980"/>
            <a:ext cx="445401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lightcyan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BA4D-F787-4DBA-9E7B-D1B39D924C70}"/>
              </a:ext>
            </a:extLst>
          </p:cNvPr>
          <p:cNvSpPr txBox="1"/>
          <p:nvPr/>
        </p:nvSpPr>
        <p:spPr>
          <a:xfrm>
            <a:off x="737420" y="60489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npm</a:t>
            </a:r>
            <a:r>
              <a:rPr lang="en-GB" sz="2400" dirty="0">
                <a:solidFill>
                  <a:srgbClr val="212121"/>
                </a:solidFill>
                <a:highlight>
                  <a:srgbClr val="F3F3F3"/>
                </a:highlight>
                <a:latin typeface="open sans" panose="020B0606030504020204" pitchFamily="34" charset="0"/>
              </a:rPr>
              <a:t> </a:t>
            </a:r>
            <a:r>
              <a:rPr lang="en-GB" sz="2400" b="1" dirty="0">
                <a:solidFill>
                  <a:srgbClr val="7E007C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</a:rPr>
              <a:t>start </a:t>
            </a:r>
            <a:endParaRPr lang="en-GB" dirty="0">
              <a:highlight>
                <a:srgbClr val="F3F3F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252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Tags for 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Displaying text and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h1,2,3,4,5,6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Container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Breaks and lines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bra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Categ</a:t>
            </a:r>
            <a:r>
              <a:rPr lang="en-GB" sz="1800" b="1" dirty="0">
                <a:latin typeface="Calibri" panose="020F0502020204030204" pitchFamily="34" charset="0"/>
              </a:rPr>
              <a:t>ories (</a:t>
            </a:r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see CSS display property</a:t>
            </a:r>
            <a:r>
              <a:rPr lang="en-GB" sz="1800" b="1" dirty="0">
                <a:latin typeface="Calibri" panose="020F0502020204030204" pitchFamily="34" charset="0"/>
              </a:rPr>
              <a:t>)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Block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Inline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Block-inline </a:t>
            </a:r>
            <a:br>
              <a:rPr lang="en-GB" sz="1800" b="1" dirty="0">
                <a:effectLst/>
                <a:latin typeface="Calibri" panose="020F0502020204030204" pitchFamily="34" charset="0"/>
              </a:rPr>
            </a:br>
            <a:endParaRPr lang="en-GB" sz="1800" b="1" dirty="0"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24FB9-B73A-4AD7-9638-058CF7068604}"/>
              </a:ext>
            </a:extLst>
          </p:cNvPr>
          <p:cNvSpPr txBox="1"/>
          <p:nvPr/>
        </p:nvSpPr>
        <p:spPr>
          <a:xfrm>
            <a:off x="4980037" y="1583366"/>
            <a:ext cx="2703871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71AF5-ABE0-47E9-8384-286A4311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30" y="995362"/>
            <a:ext cx="300990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0DE9D1-FCD5-4A25-94AC-5F93A5186992}"/>
              </a:ext>
            </a:extLst>
          </p:cNvPr>
          <p:cNvSpPr/>
          <p:nvPr/>
        </p:nvSpPr>
        <p:spPr>
          <a:xfrm>
            <a:off x="7688825" y="3274139"/>
            <a:ext cx="452284" cy="45228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2D4F9E9-64AF-9204-A620-A366ACBB03BF}"/>
              </a:ext>
            </a:extLst>
          </p:cNvPr>
          <p:cNvSpPr/>
          <p:nvPr/>
        </p:nvSpPr>
        <p:spPr>
          <a:xfrm>
            <a:off x="6439304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6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Hope you enjoyed this pre course study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300" y="5768975"/>
            <a:ext cx="5627171" cy="7058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54440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this short practice you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Installed the necessary tool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Created your first app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Edit you App component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 your app in a browser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1106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Basic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&lt;small&gt;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&lt;strong&gt;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b&gt;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 err="1">
                <a:latin typeface="Calibri" panose="020F0502020204030204" pitchFamily="34" charset="0"/>
              </a:rPr>
              <a:t>i</a:t>
            </a:r>
            <a:r>
              <a:rPr lang="en-GB" sz="1800" b="1" dirty="0">
                <a:latin typeface="Calibri" panose="020F0502020204030204" pitchFamily="34" charset="0"/>
              </a:rPr>
              <a:t>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&lt;u&gt;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latin typeface="Calibri" panose="020F0502020204030204" pitchFamily="34" charset="0"/>
              </a:rPr>
              <a:t> and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text</a:t>
            </a:r>
          </a:p>
          <a:p>
            <a:pPr lvl="1" indent="0"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A0E37D-5DB5-4AA0-B2DD-22D2C6F84669}"/>
              </a:ext>
            </a:extLst>
          </p:cNvPr>
          <p:cNvSpPr/>
          <p:nvPr/>
        </p:nvSpPr>
        <p:spPr>
          <a:xfrm>
            <a:off x="2964425" y="3030657"/>
            <a:ext cx="5083277" cy="825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Water is H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if x is 5 then x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25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65618-60D6-477C-9FE2-07536EA79C9C}"/>
              </a:ext>
            </a:extLst>
          </p:cNvPr>
          <p:cNvSpPr/>
          <p:nvPr/>
        </p:nvSpPr>
        <p:spPr>
          <a:xfrm>
            <a:off x="1106129" y="4951382"/>
            <a:ext cx="5579805" cy="1055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101600"/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delete this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is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here!Mark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09E59880-E3C1-8200-934B-87026AEBA526}"/>
              </a:ext>
            </a:extLst>
          </p:cNvPr>
          <p:cNvSpPr/>
          <p:nvPr/>
        </p:nvSpPr>
        <p:spPr>
          <a:xfrm>
            <a:off x="1025422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45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tags for displaying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D5040-CDD7-4570-9E84-BAC7B93991EE}"/>
              </a:ext>
            </a:extLst>
          </p:cNvPr>
          <p:cNvSpPr txBox="1"/>
          <p:nvPr/>
        </p:nvSpPr>
        <p:spPr>
          <a:xfrm>
            <a:off x="614972" y="1577409"/>
            <a:ext cx="739831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="Hyper Text Markup Language"&gt;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Example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Another line inside blockquote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text outside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pre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pre tag: These lines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Will display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as written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preserving spaces, tabs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and line breaks</a:t>
            </a:r>
          </a:p>
        </p:txBody>
      </p:sp>
      <p:sp>
        <p:nvSpPr>
          <p:cNvPr id="5" name="Oval 4">
            <a:hlinkClick r:id="rId3" action="ppaction://hlinkfile"/>
            <a:extLst>
              <a:ext uri="{FF2B5EF4-FFF2-40B4-BE49-F238E27FC236}">
                <a16:creationId xmlns:a16="http://schemas.microsoft.com/office/drawing/2014/main" id="{55EED3D8-01F3-4C02-70F9-5D73D58047A2}"/>
              </a:ext>
            </a:extLst>
          </p:cNvPr>
          <p:cNvSpPr/>
          <p:nvPr/>
        </p:nvSpPr>
        <p:spPr>
          <a:xfrm>
            <a:off x="877938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50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and absolute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50" y="1380499"/>
            <a:ext cx="11516239" cy="495535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</a:p>
          <a:p>
            <a:r>
              <a:rPr lang="en-GB" sz="1800" b="1" dirty="0">
                <a:latin typeface="Consolas" panose="020B0609020204030204" pitchFamily="49" charset="0"/>
              </a:rPr>
              <a:t> Image in the same folder as the html page: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="house.jpg"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 of house"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the images sub-folder where the html page is located: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="images/team.jpg"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team picture"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root folder: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="/images/logo.jpg"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logo"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from a URL: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http://qa.somee.com/html/slides/team.jpg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QA team picture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pic>
        <p:nvPicPr>
          <p:cNvPr id="5" name="Picture 4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56BAC5E5-96B2-487C-B640-D6106AEA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946" y="1469409"/>
            <a:ext cx="2726035" cy="112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995C9-B931-423F-8D62-155C26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54" y="3017521"/>
            <a:ext cx="1769996" cy="173912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42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50" y="1357982"/>
            <a:ext cx="11516239" cy="4955354"/>
          </a:xfrm>
        </p:spPr>
        <p:txBody>
          <a:bodyPr/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Method (get/post)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7F417-D4A5-43B4-B913-307CBB5CDCE9}"/>
              </a:ext>
            </a:extLst>
          </p:cNvPr>
          <p:cNvSpPr txBox="1"/>
          <p:nvPr/>
        </p:nvSpPr>
        <p:spPr>
          <a:xfrm>
            <a:off x="583800" y="2077545"/>
            <a:ext cx="97188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="serve.aspx"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Soup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chkMilk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chkSugar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Sugar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="Vend"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8847F-8B24-4DDE-8730-1D058628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34" y="2249852"/>
            <a:ext cx="2630394" cy="10968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AE9CBC8C-A337-29F6-33BA-5BED0409B4C2}"/>
              </a:ext>
            </a:extLst>
          </p:cNvPr>
          <p:cNvSpPr/>
          <p:nvPr/>
        </p:nvSpPr>
        <p:spPr>
          <a:xfrm>
            <a:off x="11001482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99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="___"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attributes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min, max   	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autocomplete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off/on 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spellcheck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</a:p>
          <a:p>
            <a:pPr marL="641350" lvl="4" indent="-28575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A3690-CD5B-4ACE-A7B2-99D2617BF97F}"/>
              </a:ext>
            </a:extLst>
          </p:cNvPr>
          <p:cNvSpPr txBox="1"/>
          <p:nvPr/>
        </p:nvSpPr>
        <p:spPr>
          <a:xfrm>
            <a:off x="3048885" y="4810385"/>
            <a:ext cx="8808903" cy="95410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="type a number (1-50)"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password (1-10)"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your name"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spellcheck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="off"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4408-0756-40C2-A83E-8A054BBB1FD3}"/>
              </a:ext>
            </a:extLst>
          </p:cNvPr>
          <p:cNvSpPr/>
          <p:nvPr/>
        </p:nvSpPr>
        <p:spPr>
          <a:xfrm>
            <a:off x="3687099" y="1524002"/>
            <a:ext cx="5525728" cy="149450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text 	number 	email 	URL 	password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date 	datetime 	time 	day	month 	week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submit	reset		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7C1BB-E8EF-4905-865D-059296401BD5}"/>
              </a:ext>
            </a:extLst>
          </p:cNvPr>
          <p:cNvSpPr/>
          <p:nvPr/>
        </p:nvSpPr>
        <p:spPr>
          <a:xfrm>
            <a:off x="2566735" y="1956618"/>
            <a:ext cx="1041702" cy="600587"/>
          </a:xfrm>
          <a:custGeom>
            <a:avLst/>
            <a:gdLst>
              <a:gd name="connsiteX0" fmla="*/ 19148 w 1041702"/>
              <a:gd name="connsiteY0" fmla="*/ 0 h 600587"/>
              <a:gd name="connsiteX1" fmla="*/ 137135 w 1041702"/>
              <a:gd name="connsiteY1" fmla="*/ 521110 h 600587"/>
              <a:gd name="connsiteX2" fmla="*/ 1041702 w 1041702"/>
              <a:gd name="connsiteY2" fmla="*/ 589935 h 6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02" h="600587">
                <a:moveTo>
                  <a:pt x="19148" y="0"/>
                </a:moveTo>
                <a:cubicBezTo>
                  <a:pt x="-7072" y="211394"/>
                  <a:pt x="-33291" y="422788"/>
                  <a:pt x="137135" y="521110"/>
                </a:cubicBezTo>
                <a:cubicBezTo>
                  <a:pt x="307561" y="619432"/>
                  <a:pt x="674631" y="604683"/>
                  <a:pt x="1041702" y="58993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DAC92F6A-56B7-3E65-F253-E19949E1046A}"/>
              </a:ext>
            </a:extLst>
          </p:cNvPr>
          <p:cNvSpPr/>
          <p:nvPr/>
        </p:nvSpPr>
        <p:spPr>
          <a:xfrm>
            <a:off x="1003791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756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F48E1D67AEEC004E8CB4D79562659D2F" ma:contentTypeVersion="0" ma:contentTypeDescription="Base content type which represents courseware documents" ma:contentTypeScope="" ma:versionID="5376ad122391b3f9a54970b1a9c0e5fd">
  <xsd:schema xmlns:xsd="http://www.w3.org/2001/XMLSchema" xmlns:xs="http://www.w3.org/2001/XMLSchema" xmlns:p="http://schemas.microsoft.com/office/2006/metadata/properties" xmlns:ns2="5DDA07D3-2D42-4B74-BBF9-F10531B4947A" targetNamespace="http://schemas.microsoft.com/office/2006/metadata/properties" ma:root="true" ma:fieldsID="e9e6e2e71526738b3b95270a276a962a" ns2:_="">
    <xsd:import namespace="5DDA07D3-2D42-4B74-BBF9-F10531B4947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A07D3-2D42-4B74-BBF9-F10531B4947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5DDA07D3-2D42-4B74-BBF9-F10531B4947A" xsi:nil="true"/>
    <BookTypeField0 xmlns="5DDA07D3-2D42-4B74-BBF9-F10531B4947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5DDA07D3-2D42-4B74-BBF9-F10531B494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10D646-9CA4-4890-8382-A80F27CC6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5DDA07D3-2D42-4B74-BBF9-F10531B494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</TotalTime>
  <Words>3968</Words>
  <Application>Microsoft Office PowerPoint</Application>
  <PresentationFormat>Widescreen</PresentationFormat>
  <Paragraphs>731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Krana Fat B</vt:lpstr>
      <vt:lpstr>Lato</vt:lpstr>
      <vt:lpstr>Montserrat</vt:lpstr>
      <vt:lpstr>open sans</vt:lpstr>
      <vt:lpstr>Verdana</vt:lpstr>
      <vt:lpstr>Master</vt:lpstr>
      <vt:lpstr>Building Responsive  Web Applications</vt:lpstr>
      <vt:lpstr>Learning Check</vt:lpstr>
      <vt:lpstr>HTML5 page  (Hypertext Markup Language)</vt:lpstr>
      <vt:lpstr>Revision: Tags for displaying data</vt:lpstr>
      <vt:lpstr>Revision: Basic formatting</vt:lpstr>
      <vt:lpstr>More tags for displaying data</vt:lpstr>
      <vt:lpstr>Relative and absolute path</vt:lpstr>
      <vt:lpstr>&lt;form&gt; Tag</vt:lpstr>
      <vt:lpstr>Controls for inputting and selecting data</vt:lpstr>
      <vt:lpstr>Basic lists for inputting and selecting data</vt:lpstr>
      <vt:lpstr>Other forms of lists</vt:lpstr>
      <vt:lpstr>Table</vt:lpstr>
      <vt:lpstr>CSS</vt:lpstr>
      <vt:lpstr>CSS - getting started</vt:lpstr>
      <vt:lpstr>CSS – Selectors  - basic</vt:lpstr>
      <vt:lpstr>CSS –Selection by attribute</vt:lpstr>
      <vt:lpstr>CSS – Selectors – by state</vt:lpstr>
      <vt:lpstr>CSS – Selection by validation</vt:lpstr>
      <vt:lpstr>Enhancing the look!</vt:lpstr>
      <vt:lpstr>CSS - positioning elements</vt:lpstr>
      <vt:lpstr>JavaScript</vt:lpstr>
      <vt:lpstr>Language basics – Selection and iteration</vt:lpstr>
      <vt:lpstr>forEach and Arrays</vt:lpstr>
      <vt:lpstr>Language basics – Methods</vt:lpstr>
      <vt:lpstr>Selection of DOM elements</vt:lpstr>
      <vt:lpstr>Manipulating DOM elements – creating new elements</vt:lpstr>
      <vt:lpstr>JavaScript – Adding Events</vt:lpstr>
      <vt:lpstr>CSS – using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</vt:lpstr>
      <vt:lpstr>Why use ReactJS?</vt:lpstr>
      <vt:lpstr>Getting started – installing the tools</vt:lpstr>
      <vt:lpstr>Create a new React app</vt:lpstr>
      <vt:lpstr>React exercise</vt:lpstr>
      <vt:lpstr>React exercise</vt:lpstr>
      <vt:lpstr>Hope you enjoyed this pre course study</vt:lpstr>
      <vt:lpstr>React</vt:lpstr>
    </vt:vector>
  </TitlesOfParts>
  <Manager/>
  <Company>QA Ltd</Company>
  <LinksUpToDate>false</LinksUpToDate>
  <SharedDoc>false</SharedDoc>
  <HyperlinkBase>http://localhost:5055/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Baradaran</dc:creator>
  <cp:keywords/>
  <dc:description/>
  <cp:lastModifiedBy>Mike Baradaran</cp:lastModifiedBy>
  <cp:revision>350</cp:revision>
  <cp:lastPrinted>2019-07-03T09:46:41Z</cp:lastPrinted>
  <dcterms:created xsi:type="dcterms:W3CDTF">2019-09-05T08:17:12Z</dcterms:created>
  <dcterms:modified xsi:type="dcterms:W3CDTF">2022-06-12T12:08:10Z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0x010100F0967B7CEE8D417F966757887D9466FB00F48E1D67AEEC004E8CB4D79562659D2F</vt:lpwstr>
  </property>
  <property fmtid="{D5CDD505-2E9C-101B-9397-08002B2CF9AE}" pid="3" name="BookType">
    <vt:lpwstr>4</vt:lpwstr>
  </property>
</Properties>
</file>