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BFA-23D6-49F6-BABF-3597CCF727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5814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B</a:t>
            </a:r>
            <a:r>
              <a:rPr lang="en-US" sz="6600" dirty="0" err="1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ynars</a:t>
            </a: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 </a:t>
            </a:r>
            <a:b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</a:b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Media </a:t>
            </a:r>
            <a:b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</a:b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Player</a:t>
            </a:r>
            <a:endParaRPr lang="en-US" sz="6600" dirty="0">
              <a:solidFill>
                <a:schemeClr val="bg1">
                  <a:lumMod val="8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7244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latin typeface="Bodoni MT Black" panose="02070A03080606020203" pitchFamily="18" charset="0"/>
              </a:rPr>
              <a:t>Lexi </a:t>
            </a:r>
            <a:r>
              <a:rPr lang="en-US" dirty="0" err="1" smtClean="0">
                <a:latin typeface="Bodoni MT Black" panose="02070A03080606020203" pitchFamily="18" charset="0"/>
              </a:rPr>
              <a:t>Guches</a:t>
            </a:r>
            <a:endParaRPr lang="en-US" dirty="0" smtClean="0">
              <a:latin typeface="Bodoni MT Black" panose="02070A03080606020203" pitchFamily="18" charset="0"/>
            </a:endParaRPr>
          </a:p>
          <a:p>
            <a:pPr algn="r"/>
            <a:r>
              <a:rPr lang="en-US" dirty="0" smtClean="0">
                <a:latin typeface="Bodoni MT Black" panose="02070A03080606020203" pitchFamily="18" charset="0"/>
              </a:rPr>
              <a:t>Travis Heppner</a:t>
            </a:r>
          </a:p>
          <a:p>
            <a:pPr algn="r"/>
            <a:r>
              <a:rPr lang="en-US" dirty="0" err="1" smtClean="0">
                <a:latin typeface="Bodoni MT Black" panose="02070A03080606020203" pitchFamily="18" charset="0"/>
              </a:rPr>
              <a:t>Micheal</a:t>
            </a:r>
            <a:r>
              <a:rPr lang="en-US" dirty="0" smtClean="0">
                <a:latin typeface="Bodoni MT Black" panose="02070A03080606020203" pitchFamily="18" charset="0"/>
              </a:rPr>
              <a:t> Peterson</a:t>
            </a:r>
            <a:endParaRPr lang="en-US" dirty="0">
              <a:latin typeface="Bodoni MT Black" panose="02070A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35" y="609600"/>
            <a:ext cx="88085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Team </a:t>
            </a:r>
            <a:r>
              <a:rPr lang="en-US" sz="10000" dirty="0" err="1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Bynars</a:t>
            </a:r>
            <a:endParaRPr lang="en-US" sz="10000" dirty="0">
              <a:solidFill>
                <a:schemeClr val="bg1">
                  <a:lumMod val="8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Failures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Restoring State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ListView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Aesthetics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Visualizations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1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Media Player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Supports: Windows Vista, 7, 8, 10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Written in C#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DataBase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6320"/>
            <a:ext cx="6019800" cy="41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ravis\Documents\CSCD350_TeamProject\PresentationMaterials&amp;Diagrams\MediaPlayerClas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6" y="1371600"/>
            <a:ext cx="593805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Now closer!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4" y="634400"/>
            <a:ext cx="6612629" cy="622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685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somediagram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Break for demo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83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Successes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67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Functionality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Aesthetics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Smooth Running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Save State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83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Challenges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Unit testing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Tag Management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56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Bynars  Media  Player</vt:lpstr>
      <vt:lpstr>OVERVIEW</vt:lpstr>
      <vt:lpstr>DataBase</vt:lpstr>
      <vt:lpstr>Class Structure</vt:lpstr>
      <vt:lpstr>Now closer!</vt:lpstr>
      <vt:lpstr>&lt;somediagram&gt;</vt:lpstr>
      <vt:lpstr>Break for demo</vt:lpstr>
      <vt:lpstr>Successes</vt:lpstr>
      <vt:lpstr>Challenges</vt:lpstr>
      <vt:lpstr>Failures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Bynars  Media  Player</dc:title>
  <dc:creator>travis heppner</dc:creator>
  <cp:lastModifiedBy>travis heppner</cp:lastModifiedBy>
  <cp:revision>6</cp:revision>
  <dcterms:created xsi:type="dcterms:W3CDTF">2015-12-09T07:01:36Z</dcterms:created>
  <dcterms:modified xsi:type="dcterms:W3CDTF">2015-12-09T09:12:21Z</dcterms:modified>
</cp:coreProperties>
</file>